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35"/>
  </p:notesMasterIdLst>
  <p:sldIdLst>
    <p:sldId id="256" r:id="rId2"/>
    <p:sldId id="313" r:id="rId3"/>
    <p:sldId id="322" r:id="rId4"/>
    <p:sldId id="312" r:id="rId5"/>
    <p:sldId id="258" r:id="rId6"/>
    <p:sldId id="260" r:id="rId7"/>
    <p:sldId id="323" r:id="rId8"/>
    <p:sldId id="324" r:id="rId9"/>
    <p:sldId id="342" r:id="rId10"/>
    <p:sldId id="317" r:id="rId11"/>
    <p:sldId id="336" r:id="rId12"/>
    <p:sldId id="316" r:id="rId13"/>
    <p:sldId id="325" r:id="rId14"/>
    <p:sldId id="329" r:id="rId15"/>
    <p:sldId id="328" r:id="rId16"/>
    <p:sldId id="327" r:id="rId17"/>
    <p:sldId id="326" r:id="rId18"/>
    <p:sldId id="343" r:id="rId19"/>
    <p:sldId id="315" r:id="rId20"/>
    <p:sldId id="334" r:id="rId21"/>
    <p:sldId id="335" r:id="rId22"/>
    <p:sldId id="345" r:id="rId23"/>
    <p:sldId id="320" r:id="rId24"/>
    <p:sldId id="330" r:id="rId25"/>
    <p:sldId id="333" r:id="rId26"/>
    <p:sldId id="331" r:id="rId27"/>
    <p:sldId id="332" r:id="rId28"/>
    <p:sldId id="344" r:id="rId29"/>
    <p:sldId id="321" r:id="rId30"/>
    <p:sldId id="281" r:id="rId31"/>
    <p:sldId id="282" r:id="rId32"/>
    <p:sldId id="340" r:id="rId33"/>
    <p:sldId id="341" r:id="rId34"/>
  </p:sldIdLst>
  <p:sldSz cx="9144000" cy="5143500" type="screen16x9"/>
  <p:notesSz cx="6858000" cy="9144000"/>
  <p:embeddedFontLst>
    <p:embeddedFont>
      <p:font typeface="Anaheim" panose="020B0604020202020204" charset="0"/>
      <p:regular r:id="rId36"/>
    </p:embeddedFont>
    <p:embeddedFont>
      <p:font typeface="Anton" pitchFamily="2" charset="0"/>
      <p:regular r:id="rId37"/>
    </p:embeddedFont>
    <p:embeddedFont>
      <p:font typeface="Bebas Neue" panose="020B0606020202050201" pitchFamily="34" charset="0"/>
      <p:regular r:id="rId38"/>
    </p:embeddedFont>
    <p:embeddedFont>
      <p:font typeface="Calibri" panose="020F0502020204030204" pitchFamily="34" charset="0"/>
      <p:regular r:id="rId39"/>
      <p:bold r:id="rId40"/>
      <p:italic r:id="rId41"/>
      <p:boldItalic r:id="rId42"/>
    </p:embeddedFont>
    <p:embeddedFont>
      <p:font typeface="DM Sans Medium" panose="020B0604020202020204" charset="0"/>
      <p:regular r:id="rId43"/>
      <p:bold r:id="rId44"/>
      <p:italic r:id="rId45"/>
      <p:boldItalic r:id="rId46"/>
    </p:embeddedFont>
    <p:embeddedFont>
      <p:font typeface="Nunito Light" pitchFamily="2" charset="0"/>
      <p:regular r:id="rId47"/>
      <p:italic r:id="rId48"/>
    </p:embeddedFont>
    <p:embeddedFont>
      <p:font typeface="Questrial" panose="020B0604020202020204" charset="0"/>
      <p:regular r:id="rId49"/>
    </p:embeddedFont>
    <p:embeddedFont>
      <p:font typeface="Urbanist"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380" userDrawn="1">
          <p15:clr>
            <a:srgbClr val="A4A3A4"/>
          </p15:clr>
        </p15:guide>
        <p15:guide id="2" pos="4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8EFC"/>
    <a:srgbClr val="FFC748"/>
    <a:srgbClr val="000000"/>
    <a:srgbClr val="FFB715"/>
    <a:srgbClr val="FD450B"/>
    <a:srgbClr val="FD903C"/>
    <a:srgbClr val="10525E"/>
    <a:srgbClr val="FFEEB2"/>
    <a:srgbClr val="B7AD6C"/>
    <a:srgbClr val="3126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89DEF5-27DA-4A97-8A30-3F58ED3AFB78}">
  <a:tblStyle styleId="{5D89DEF5-27DA-4A97-8A30-3F58ED3AFB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AFD4F55-201E-4C3E-94C8-1A4040DEDAE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8" autoAdjust="0"/>
    <p:restoredTop sz="94660"/>
  </p:normalViewPr>
  <p:slideViewPr>
    <p:cSldViewPr snapToGrid="0">
      <p:cViewPr varScale="1">
        <p:scale>
          <a:sx n="135" d="100"/>
          <a:sy n="135" d="100"/>
        </p:scale>
        <p:origin x="258" y="432"/>
      </p:cViewPr>
      <p:guideLst>
        <p:guide orient="horz" pos="1380"/>
        <p:guide pos="4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s>
</file>

<file path=ppt/media/hdphoto1.wdp>
</file>

<file path=ppt/media/hdphoto2.wdp>
</file>

<file path=ppt/media/image1.jpeg>
</file>

<file path=ppt/media/image10.svg>
</file>

<file path=ppt/media/image11.png>
</file>

<file path=ppt/media/image12.png>
</file>

<file path=ppt/media/image13.png>
</file>

<file path=ppt/media/image14.jpeg>
</file>

<file path=ppt/media/image15.jpeg>
</file>

<file path=ppt/media/image16.jpeg>
</file>

<file path=ppt/media/image17.jpg>
</file>

<file path=ppt/media/image18.png>
</file>

<file path=ppt/media/image2.png>
</file>

<file path=ppt/media/image3.png>
</file>

<file path=ppt/media/image4.pn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22B569-50B7-4CCD-B8B8-1627FF365CD0}" type="slidenum">
              <a:rPr lang="en-US" smtClean="0"/>
              <a:t>2</a:t>
            </a:fld>
            <a:endParaRPr lang="en-US"/>
          </a:p>
        </p:txBody>
      </p:sp>
    </p:spTree>
    <p:extLst>
      <p:ext uri="{BB962C8B-B14F-4D97-AF65-F5344CB8AC3E}">
        <p14:creationId xmlns:p14="http://schemas.microsoft.com/office/powerpoint/2010/main" val="1902737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g22d22946324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7" name="Google Shape;1837;g22d22946324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0181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8883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5"/>
        <p:cNvGrpSpPr/>
        <p:nvPr/>
      </p:nvGrpSpPr>
      <p:grpSpPr>
        <a:xfrm>
          <a:off x="0" y="0"/>
          <a:ext cx="0" cy="0"/>
          <a:chOff x="0" y="0"/>
          <a:chExt cx="0" cy="0"/>
        </a:xfrm>
      </p:grpSpPr>
      <p:sp>
        <p:nvSpPr>
          <p:cNvPr id="1836" name="Google Shape;1836;g22d22946324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7" name="Google Shape;1837;g22d22946324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10082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80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2724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67758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5555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81031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5833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723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46019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2380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
        <p:cNvGrpSpPr/>
        <p:nvPr/>
      </p:nvGrpSpPr>
      <p:grpSpPr>
        <a:xfrm>
          <a:off x="0" y="0"/>
          <a:ext cx="0" cy="0"/>
          <a:chOff x="0" y="0"/>
          <a:chExt cx="0" cy="0"/>
        </a:xfrm>
      </p:grpSpPr>
      <p:sp>
        <p:nvSpPr>
          <p:cNvPr id="1545" name="Google Shape;1545;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6" name="Google Shape;1546;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2211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261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694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 name="Google Shape;111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3844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3083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1458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07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3"/>
          <p:cNvSpPr/>
          <p:nvPr/>
        </p:nvSpPr>
        <p:spPr>
          <a:xfrm rot="-1605358">
            <a:off x="6723774" y="3656529"/>
            <a:ext cx="4197588" cy="2125846"/>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3"/>
          <p:cNvGrpSpPr/>
          <p:nvPr/>
        </p:nvGrpSpPr>
        <p:grpSpPr>
          <a:xfrm>
            <a:off x="277276" y="4604006"/>
            <a:ext cx="435946" cy="435946"/>
            <a:chOff x="2945425" y="3311575"/>
            <a:chExt cx="154350" cy="154350"/>
          </a:xfrm>
        </p:grpSpPr>
        <p:sp>
          <p:nvSpPr>
            <p:cNvPr id="95" name="Google Shape;95;p3"/>
            <p:cNvSpPr/>
            <p:nvPr/>
          </p:nvSpPr>
          <p:spPr>
            <a:xfrm>
              <a:off x="2945425" y="3311575"/>
              <a:ext cx="12000" cy="12000"/>
            </a:xfrm>
            <a:custGeom>
              <a:avLst/>
              <a:gdLst/>
              <a:ahLst/>
              <a:cxnLst/>
              <a:rect l="l" t="t" r="r" b="b"/>
              <a:pathLst>
                <a:path w="480" h="480" extrusionOk="0">
                  <a:moveTo>
                    <a:pt x="240" y="0"/>
                  </a:moveTo>
                  <a:lnTo>
                    <a:pt x="150" y="30"/>
                  </a:lnTo>
                  <a:lnTo>
                    <a:pt x="60" y="90"/>
                  </a:lnTo>
                  <a:lnTo>
                    <a:pt x="30" y="150"/>
                  </a:lnTo>
                  <a:lnTo>
                    <a:pt x="0" y="240"/>
                  </a:lnTo>
                  <a:lnTo>
                    <a:pt x="30" y="330"/>
                  </a:lnTo>
                  <a:lnTo>
                    <a:pt x="60" y="420"/>
                  </a:lnTo>
                  <a:lnTo>
                    <a:pt x="150" y="480"/>
                  </a:lnTo>
                  <a:lnTo>
                    <a:pt x="330" y="480"/>
                  </a:lnTo>
                  <a:lnTo>
                    <a:pt x="420" y="420"/>
                  </a:lnTo>
                  <a:lnTo>
                    <a:pt x="480" y="330"/>
                  </a:lnTo>
                  <a:lnTo>
                    <a:pt x="480" y="240"/>
                  </a:lnTo>
                  <a:lnTo>
                    <a:pt x="48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945425" y="3340025"/>
              <a:ext cx="12000" cy="12025"/>
            </a:xfrm>
            <a:custGeom>
              <a:avLst/>
              <a:gdLst/>
              <a:ahLst/>
              <a:cxnLst/>
              <a:rect l="l" t="t" r="r" b="b"/>
              <a:pathLst>
                <a:path w="480" h="481" extrusionOk="0">
                  <a:moveTo>
                    <a:pt x="240" y="1"/>
                  </a:moveTo>
                  <a:lnTo>
                    <a:pt x="150" y="31"/>
                  </a:lnTo>
                  <a:lnTo>
                    <a:pt x="60" y="61"/>
                  </a:lnTo>
                  <a:lnTo>
                    <a:pt x="30" y="151"/>
                  </a:lnTo>
                  <a:lnTo>
                    <a:pt x="0" y="241"/>
                  </a:lnTo>
                  <a:lnTo>
                    <a:pt x="30" y="331"/>
                  </a:lnTo>
                  <a:lnTo>
                    <a:pt x="60" y="420"/>
                  </a:lnTo>
                  <a:lnTo>
                    <a:pt x="150" y="480"/>
                  </a:lnTo>
                  <a:lnTo>
                    <a:pt x="330" y="480"/>
                  </a:lnTo>
                  <a:lnTo>
                    <a:pt x="420" y="420"/>
                  </a:lnTo>
                  <a:lnTo>
                    <a:pt x="480" y="331"/>
                  </a:lnTo>
                  <a:lnTo>
                    <a:pt x="480" y="241"/>
                  </a:lnTo>
                  <a:lnTo>
                    <a:pt x="48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2973875" y="3340025"/>
              <a:ext cx="12025" cy="12025"/>
            </a:xfrm>
            <a:custGeom>
              <a:avLst/>
              <a:gdLst/>
              <a:ahLst/>
              <a:cxnLst/>
              <a:rect l="l" t="t" r="r" b="b"/>
              <a:pathLst>
                <a:path w="481" h="481" extrusionOk="0">
                  <a:moveTo>
                    <a:pt x="241" y="1"/>
                  </a:moveTo>
                  <a:lnTo>
                    <a:pt x="151" y="31"/>
                  </a:lnTo>
                  <a:lnTo>
                    <a:pt x="61" y="61"/>
                  </a:lnTo>
                  <a:lnTo>
                    <a:pt x="31" y="151"/>
                  </a:lnTo>
                  <a:lnTo>
                    <a:pt x="1" y="241"/>
                  </a:lnTo>
                  <a:lnTo>
                    <a:pt x="31" y="331"/>
                  </a:lnTo>
                  <a:lnTo>
                    <a:pt x="61" y="420"/>
                  </a:lnTo>
                  <a:lnTo>
                    <a:pt x="151" y="480"/>
                  </a:lnTo>
                  <a:lnTo>
                    <a:pt x="331" y="480"/>
                  </a:lnTo>
                  <a:lnTo>
                    <a:pt x="421" y="420"/>
                  </a:lnTo>
                  <a:lnTo>
                    <a:pt x="480" y="331"/>
                  </a:lnTo>
                  <a:lnTo>
                    <a:pt x="480" y="241"/>
                  </a:lnTo>
                  <a:lnTo>
                    <a:pt x="480" y="151"/>
                  </a:lnTo>
                  <a:lnTo>
                    <a:pt x="421" y="61"/>
                  </a:lnTo>
                  <a:lnTo>
                    <a:pt x="331" y="31"/>
                  </a:lnTo>
                  <a:lnTo>
                    <a:pt x="2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002350" y="3340025"/>
              <a:ext cx="12025" cy="12025"/>
            </a:xfrm>
            <a:custGeom>
              <a:avLst/>
              <a:gdLst/>
              <a:ahLst/>
              <a:cxnLst/>
              <a:rect l="l" t="t" r="r" b="b"/>
              <a:pathLst>
                <a:path w="481" h="481" extrusionOk="0">
                  <a:moveTo>
                    <a:pt x="240" y="1"/>
                  </a:moveTo>
                  <a:lnTo>
                    <a:pt x="150" y="31"/>
                  </a:lnTo>
                  <a:lnTo>
                    <a:pt x="61" y="61"/>
                  </a:lnTo>
                  <a:lnTo>
                    <a:pt x="1" y="151"/>
                  </a:lnTo>
                  <a:lnTo>
                    <a:pt x="1" y="241"/>
                  </a:lnTo>
                  <a:lnTo>
                    <a:pt x="1" y="331"/>
                  </a:lnTo>
                  <a:lnTo>
                    <a:pt x="61" y="420"/>
                  </a:lnTo>
                  <a:lnTo>
                    <a:pt x="150" y="480"/>
                  </a:lnTo>
                  <a:lnTo>
                    <a:pt x="330" y="480"/>
                  </a:lnTo>
                  <a:lnTo>
                    <a:pt x="420" y="420"/>
                  </a:lnTo>
                  <a:lnTo>
                    <a:pt x="450" y="331"/>
                  </a:lnTo>
                  <a:lnTo>
                    <a:pt x="480" y="241"/>
                  </a:lnTo>
                  <a:lnTo>
                    <a:pt x="45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3030825" y="3340025"/>
              <a:ext cx="12000" cy="12025"/>
            </a:xfrm>
            <a:custGeom>
              <a:avLst/>
              <a:gdLst/>
              <a:ahLst/>
              <a:cxnLst/>
              <a:rect l="l" t="t" r="r" b="b"/>
              <a:pathLst>
                <a:path w="480" h="481" extrusionOk="0">
                  <a:moveTo>
                    <a:pt x="240" y="1"/>
                  </a:moveTo>
                  <a:lnTo>
                    <a:pt x="150" y="31"/>
                  </a:lnTo>
                  <a:lnTo>
                    <a:pt x="60" y="61"/>
                  </a:lnTo>
                  <a:lnTo>
                    <a:pt x="0" y="151"/>
                  </a:lnTo>
                  <a:lnTo>
                    <a:pt x="0" y="241"/>
                  </a:lnTo>
                  <a:lnTo>
                    <a:pt x="0" y="331"/>
                  </a:lnTo>
                  <a:lnTo>
                    <a:pt x="60" y="420"/>
                  </a:lnTo>
                  <a:lnTo>
                    <a:pt x="150" y="480"/>
                  </a:lnTo>
                  <a:lnTo>
                    <a:pt x="330" y="480"/>
                  </a:lnTo>
                  <a:lnTo>
                    <a:pt x="420" y="420"/>
                  </a:lnTo>
                  <a:lnTo>
                    <a:pt x="450" y="331"/>
                  </a:lnTo>
                  <a:lnTo>
                    <a:pt x="480" y="241"/>
                  </a:lnTo>
                  <a:lnTo>
                    <a:pt x="45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002350" y="3368500"/>
              <a:ext cx="12025" cy="12025"/>
            </a:xfrm>
            <a:custGeom>
              <a:avLst/>
              <a:gdLst/>
              <a:ahLst/>
              <a:cxnLst/>
              <a:rect l="l" t="t" r="r" b="b"/>
              <a:pathLst>
                <a:path w="481" h="481" extrusionOk="0">
                  <a:moveTo>
                    <a:pt x="240" y="1"/>
                  </a:moveTo>
                  <a:lnTo>
                    <a:pt x="150" y="31"/>
                  </a:lnTo>
                  <a:lnTo>
                    <a:pt x="61" y="61"/>
                  </a:lnTo>
                  <a:lnTo>
                    <a:pt x="1" y="150"/>
                  </a:lnTo>
                  <a:lnTo>
                    <a:pt x="1" y="240"/>
                  </a:lnTo>
                  <a:lnTo>
                    <a:pt x="1" y="330"/>
                  </a:lnTo>
                  <a:lnTo>
                    <a:pt x="61" y="420"/>
                  </a:lnTo>
                  <a:lnTo>
                    <a:pt x="150" y="480"/>
                  </a:lnTo>
                  <a:lnTo>
                    <a:pt x="330" y="480"/>
                  </a:lnTo>
                  <a:lnTo>
                    <a:pt x="420" y="420"/>
                  </a:lnTo>
                  <a:lnTo>
                    <a:pt x="450" y="330"/>
                  </a:lnTo>
                  <a:lnTo>
                    <a:pt x="480" y="240"/>
                  </a:lnTo>
                  <a:lnTo>
                    <a:pt x="45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3030825" y="3396975"/>
              <a:ext cx="12000" cy="12000"/>
            </a:xfrm>
            <a:custGeom>
              <a:avLst/>
              <a:gdLst/>
              <a:ahLst/>
              <a:cxnLst/>
              <a:rect l="l" t="t" r="r" b="b"/>
              <a:pathLst>
                <a:path w="480" h="480" extrusionOk="0">
                  <a:moveTo>
                    <a:pt x="150" y="0"/>
                  </a:moveTo>
                  <a:lnTo>
                    <a:pt x="60" y="60"/>
                  </a:lnTo>
                  <a:lnTo>
                    <a:pt x="0" y="150"/>
                  </a:lnTo>
                  <a:lnTo>
                    <a:pt x="0" y="240"/>
                  </a:lnTo>
                  <a:lnTo>
                    <a:pt x="0" y="330"/>
                  </a:lnTo>
                  <a:lnTo>
                    <a:pt x="60" y="420"/>
                  </a:lnTo>
                  <a:lnTo>
                    <a:pt x="150" y="450"/>
                  </a:lnTo>
                  <a:lnTo>
                    <a:pt x="240" y="480"/>
                  </a:lnTo>
                  <a:lnTo>
                    <a:pt x="330" y="450"/>
                  </a:lnTo>
                  <a:lnTo>
                    <a:pt x="420" y="420"/>
                  </a:lnTo>
                  <a:lnTo>
                    <a:pt x="450" y="330"/>
                  </a:lnTo>
                  <a:lnTo>
                    <a:pt x="480" y="240"/>
                  </a:lnTo>
                  <a:lnTo>
                    <a:pt x="45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3087000" y="3453900"/>
              <a:ext cx="12775" cy="12025"/>
            </a:xfrm>
            <a:custGeom>
              <a:avLst/>
              <a:gdLst/>
              <a:ahLst/>
              <a:cxnLst/>
              <a:rect l="l" t="t" r="r" b="b"/>
              <a:pathLst>
                <a:path w="511" h="481" extrusionOk="0">
                  <a:moveTo>
                    <a:pt x="151" y="1"/>
                  </a:moveTo>
                  <a:lnTo>
                    <a:pt x="91" y="61"/>
                  </a:lnTo>
                  <a:lnTo>
                    <a:pt x="31" y="150"/>
                  </a:lnTo>
                  <a:lnTo>
                    <a:pt x="1" y="240"/>
                  </a:lnTo>
                  <a:lnTo>
                    <a:pt x="31" y="330"/>
                  </a:lnTo>
                  <a:lnTo>
                    <a:pt x="91" y="420"/>
                  </a:lnTo>
                  <a:lnTo>
                    <a:pt x="151" y="450"/>
                  </a:lnTo>
                  <a:lnTo>
                    <a:pt x="270" y="480"/>
                  </a:lnTo>
                  <a:lnTo>
                    <a:pt x="360" y="450"/>
                  </a:lnTo>
                  <a:lnTo>
                    <a:pt x="420" y="420"/>
                  </a:lnTo>
                  <a:lnTo>
                    <a:pt x="480" y="330"/>
                  </a:lnTo>
                  <a:lnTo>
                    <a:pt x="510" y="240"/>
                  </a:lnTo>
                  <a:lnTo>
                    <a:pt x="480" y="150"/>
                  </a:lnTo>
                  <a:lnTo>
                    <a:pt x="420" y="61"/>
                  </a:lnTo>
                  <a:lnTo>
                    <a:pt x="3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087000" y="3311575"/>
              <a:ext cx="12775" cy="12000"/>
            </a:xfrm>
            <a:custGeom>
              <a:avLst/>
              <a:gdLst/>
              <a:ahLst/>
              <a:cxnLst/>
              <a:rect l="l" t="t" r="r" b="b"/>
              <a:pathLst>
                <a:path w="511" h="480" extrusionOk="0">
                  <a:moveTo>
                    <a:pt x="270" y="0"/>
                  </a:moveTo>
                  <a:lnTo>
                    <a:pt x="151" y="30"/>
                  </a:lnTo>
                  <a:lnTo>
                    <a:pt x="91" y="90"/>
                  </a:lnTo>
                  <a:lnTo>
                    <a:pt x="31" y="150"/>
                  </a:lnTo>
                  <a:lnTo>
                    <a:pt x="1" y="240"/>
                  </a:lnTo>
                  <a:lnTo>
                    <a:pt x="31" y="330"/>
                  </a:lnTo>
                  <a:lnTo>
                    <a:pt x="91" y="420"/>
                  </a:lnTo>
                  <a:lnTo>
                    <a:pt x="151" y="480"/>
                  </a:lnTo>
                  <a:lnTo>
                    <a:pt x="360" y="480"/>
                  </a:lnTo>
                  <a:lnTo>
                    <a:pt x="420" y="420"/>
                  </a:lnTo>
                  <a:lnTo>
                    <a:pt x="480" y="330"/>
                  </a:lnTo>
                  <a:lnTo>
                    <a:pt x="510" y="240"/>
                  </a:lnTo>
                  <a:lnTo>
                    <a:pt x="480" y="150"/>
                  </a:lnTo>
                  <a:lnTo>
                    <a:pt x="420" y="90"/>
                  </a:lnTo>
                  <a:lnTo>
                    <a:pt x="360" y="30"/>
                  </a:lnTo>
                  <a:lnTo>
                    <a:pt x="2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3087000" y="3340025"/>
              <a:ext cx="12775" cy="12025"/>
            </a:xfrm>
            <a:custGeom>
              <a:avLst/>
              <a:gdLst/>
              <a:ahLst/>
              <a:cxnLst/>
              <a:rect l="l" t="t" r="r" b="b"/>
              <a:pathLst>
                <a:path w="511" h="481" extrusionOk="0">
                  <a:moveTo>
                    <a:pt x="270" y="1"/>
                  </a:moveTo>
                  <a:lnTo>
                    <a:pt x="151" y="31"/>
                  </a:lnTo>
                  <a:lnTo>
                    <a:pt x="91" y="61"/>
                  </a:lnTo>
                  <a:lnTo>
                    <a:pt x="31" y="151"/>
                  </a:lnTo>
                  <a:lnTo>
                    <a:pt x="1" y="241"/>
                  </a:lnTo>
                  <a:lnTo>
                    <a:pt x="31" y="331"/>
                  </a:lnTo>
                  <a:lnTo>
                    <a:pt x="91" y="420"/>
                  </a:lnTo>
                  <a:lnTo>
                    <a:pt x="151" y="480"/>
                  </a:lnTo>
                  <a:lnTo>
                    <a:pt x="360" y="480"/>
                  </a:lnTo>
                  <a:lnTo>
                    <a:pt x="420" y="420"/>
                  </a:lnTo>
                  <a:lnTo>
                    <a:pt x="480" y="331"/>
                  </a:lnTo>
                  <a:lnTo>
                    <a:pt x="510" y="241"/>
                  </a:lnTo>
                  <a:lnTo>
                    <a:pt x="480" y="151"/>
                  </a:lnTo>
                  <a:lnTo>
                    <a:pt x="420" y="61"/>
                  </a:lnTo>
                  <a:lnTo>
                    <a:pt x="360" y="31"/>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3059300" y="3340025"/>
              <a:ext cx="12000" cy="12025"/>
            </a:xfrm>
            <a:custGeom>
              <a:avLst/>
              <a:gdLst/>
              <a:ahLst/>
              <a:cxnLst/>
              <a:rect l="l" t="t" r="r" b="b"/>
              <a:pathLst>
                <a:path w="480" h="481" extrusionOk="0">
                  <a:moveTo>
                    <a:pt x="240" y="1"/>
                  </a:moveTo>
                  <a:lnTo>
                    <a:pt x="150" y="31"/>
                  </a:lnTo>
                  <a:lnTo>
                    <a:pt x="60" y="61"/>
                  </a:lnTo>
                  <a:lnTo>
                    <a:pt x="0" y="151"/>
                  </a:lnTo>
                  <a:lnTo>
                    <a:pt x="0" y="241"/>
                  </a:lnTo>
                  <a:lnTo>
                    <a:pt x="0" y="331"/>
                  </a:lnTo>
                  <a:lnTo>
                    <a:pt x="60" y="420"/>
                  </a:lnTo>
                  <a:lnTo>
                    <a:pt x="150" y="480"/>
                  </a:lnTo>
                  <a:lnTo>
                    <a:pt x="330" y="480"/>
                  </a:lnTo>
                  <a:lnTo>
                    <a:pt x="390" y="420"/>
                  </a:lnTo>
                  <a:lnTo>
                    <a:pt x="450" y="331"/>
                  </a:lnTo>
                  <a:lnTo>
                    <a:pt x="479" y="241"/>
                  </a:lnTo>
                  <a:lnTo>
                    <a:pt x="450" y="151"/>
                  </a:lnTo>
                  <a:lnTo>
                    <a:pt x="39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945425" y="3368500"/>
              <a:ext cx="12000" cy="12025"/>
            </a:xfrm>
            <a:custGeom>
              <a:avLst/>
              <a:gdLst/>
              <a:ahLst/>
              <a:cxnLst/>
              <a:rect l="l" t="t" r="r" b="b"/>
              <a:pathLst>
                <a:path w="480" h="481" extrusionOk="0">
                  <a:moveTo>
                    <a:pt x="240" y="1"/>
                  </a:moveTo>
                  <a:lnTo>
                    <a:pt x="150" y="31"/>
                  </a:lnTo>
                  <a:lnTo>
                    <a:pt x="60" y="61"/>
                  </a:lnTo>
                  <a:lnTo>
                    <a:pt x="30" y="150"/>
                  </a:lnTo>
                  <a:lnTo>
                    <a:pt x="0" y="240"/>
                  </a:lnTo>
                  <a:lnTo>
                    <a:pt x="30" y="330"/>
                  </a:lnTo>
                  <a:lnTo>
                    <a:pt x="60" y="420"/>
                  </a:lnTo>
                  <a:lnTo>
                    <a:pt x="150" y="480"/>
                  </a:lnTo>
                  <a:lnTo>
                    <a:pt x="330" y="480"/>
                  </a:lnTo>
                  <a:lnTo>
                    <a:pt x="420" y="420"/>
                  </a:lnTo>
                  <a:lnTo>
                    <a:pt x="480" y="330"/>
                  </a:lnTo>
                  <a:lnTo>
                    <a:pt x="480" y="240"/>
                  </a:lnTo>
                  <a:lnTo>
                    <a:pt x="48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973875" y="3368500"/>
              <a:ext cx="12025" cy="12025"/>
            </a:xfrm>
            <a:custGeom>
              <a:avLst/>
              <a:gdLst/>
              <a:ahLst/>
              <a:cxnLst/>
              <a:rect l="l" t="t" r="r" b="b"/>
              <a:pathLst>
                <a:path w="481" h="481" extrusionOk="0">
                  <a:moveTo>
                    <a:pt x="241" y="1"/>
                  </a:moveTo>
                  <a:lnTo>
                    <a:pt x="151" y="31"/>
                  </a:lnTo>
                  <a:lnTo>
                    <a:pt x="61" y="61"/>
                  </a:lnTo>
                  <a:lnTo>
                    <a:pt x="31" y="150"/>
                  </a:lnTo>
                  <a:lnTo>
                    <a:pt x="1" y="240"/>
                  </a:lnTo>
                  <a:lnTo>
                    <a:pt x="31" y="330"/>
                  </a:lnTo>
                  <a:lnTo>
                    <a:pt x="61" y="420"/>
                  </a:lnTo>
                  <a:lnTo>
                    <a:pt x="151" y="480"/>
                  </a:lnTo>
                  <a:lnTo>
                    <a:pt x="331" y="480"/>
                  </a:lnTo>
                  <a:lnTo>
                    <a:pt x="421" y="420"/>
                  </a:lnTo>
                  <a:lnTo>
                    <a:pt x="480" y="330"/>
                  </a:lnTo>
                  <a:lnTo>
                    <a:pt x="480" y="240"/>
                  </a:lnTo>
                  <a:lnTo>
                    <a:pt x="480" y="150"/>
                  </a:lnTo>
                  <a:lnTo>
                    <a:pt x="421" y="61"/>
                  </a:lnTo>
                  <a:lnTo>
                    <a:pt x="331" y="31"/>
                  </a:lnTo>
                  <a:lnTo>
                    <a:pt x="2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3087000" y="3368500"/>
              <a:ext cx="12775" cy="12025"/>
            </a:xfrm>
            <a:custGeom>
              <a:avLst/>
              <a:gdLst/>
              <a:ahLst/>
              <a:cxnLst/>
              <a:rect l="l" t="t" r="r" b="b"/>
              <a:pathLst>
                <a:path w="511" h="481" extrusionOk="0">
                  <a:moveTo>
                    <a:pt x="270" y="1"/>
                  </a:moveTo>
                  <a:lnTo>
                    <a:pt x="151" y="31"/>
                  </a:lnTo>
                  <a:lnTo>
                    <a:pt x="91" y="61"/>
                  </a:lnTo>
                  <a:lnTo>
                    <a:pt x="31" y="150"/>
                  </a:lnTo>
                  <a:lnTo>
                    <a:pt x="1" y="240"/>
                  </a:lnTo>
                  <a:lnTo>
                    <a:pt x="31" y="330"/>
                  </a:lnTo>
                  <a:lnTo>
                    <a:pt x="91" y="420"/>
                  </a:lnTo>
                  <a:lnTo>
                    <a:pt x="151" y="480"/>
                  </a:lnTo>
                  <a:lnTo>
                    <a:pt x="360" y="480"/>
                  </a:lnTo>
                  <a:lnTo>
                    <a:pt x="420" y="420"/>
                  </a:lnTo>
                  <a:lnTo>
                    <a:pt x="480" y="330"/>
                  </a:lnTo>
                  <a:lnTo>
                    <a:pt x="510" y="240"/>
                  </a:lnTo>
                  <a:lnTo>
                    <a:pt x="480" y="150"/>
                  </a:lnTo>
                  <a:lnTo>
                    <a:pt x="420" y="61"/>
                  </a:lnTo>
                  <a:lnTo>
                    <a:pt x="360" y="31"/>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3059300" y="3368500"/>
              <a:ext cx="12000" cy="12025"/>
            </a:xfrm>
            <a:custGeom>
              <a:avLst/>
              <a:gdLst/>
              <a:ahLst/>
              <a:cxnLst/>
              <a:rect l="l" t="t" r="r" b="b"/>
              <a:pathLst>
                <a:path w="480" h="481" extrusionOk="0">
                  <a:moveTo>
                    <a:pt x="240" y="1"/>
                  </a:moveTo>
                  <a:lnTo>
                    <a:pt x="150" y="31"/>
                  </a:lnTo>
                  <a:lnTo>
                    <a:pt x="60" y="61"/>
                  </a:lnTo>
                  <a:lnTo>
                    <a:pt x="0" y="150"/>
                  </a:lnTo>
                  <a:lnTo>
                    <a:pt x="0" y="240"/>
                  </a:lnTo>
                  <a:lnTo>
                    <a:pt x="0" y="330"/>
                  </a:lnTo>
                  <a:lnTo>
                    <a:pt x="60" y="420"/>
                  </a:lnTo>
                  <a:lnTo>
                    <a:pt x="150" y="480"/>
                  </a:lnTo>
                  <a:lnTo>
                    <a:pt x="330" y="480"/>
                  </a:lnTo>
                  <a:lnTo>
                    <a:pt x="390" y="420"/>
                  </a:lnTo>
                  <a:lnTo>
                    <a:pt x="450" y="330"/>
                  </a:lnTo>
                  <a:lnTo>
                    <a:pt x="479" y="240"/>
                  </a:lnTo>
                  <a:lnTo>
                    <a:pt x="450" y="150"/>
                  </a:lnTo>
                  <a:lnTo>
                    <a:pt x="39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945425" y="3396975"/>
              <a:ext cx="12000" cy="12000"/>
            </a:xfrm>
            <a:custGeom>
              <a:avLst/>
              <a:gdLst/>
              <a:ahLst/>
              <a:cxnLst/>
              <a:rect l="l" t="t" r="r" b="b"/>
              <a:pathLst>
                <a:path w="480" h="480" extrusionOk="0">
                  <a:moveTo>
                    <a:pt x="150" y="0"/>
                  </a:moveTo>
                  <a:lnTo>
                    <a:pt x="60" y="60"/>
                  </a:lnTo>
                  <a:lnTo>
                    <a:pt x="30" y="150"/>
                  </a:lnTo>
                  <a:lnTo>
                    <a:pt x="0" y="240"/>
                  </a:lnTo>
                  <a:lnTo>
                    <a:pt x="30" y="330"/>
                  </a:lnTo>
                  <a:lnTo>
                    <a:pt x="60" y="420"/>
                  </a:lnTo>
                  <a:lnTo>
                    <a:pt x="150" y="450"/>
                  </a:lnTo>
                  <a:lnTo>
                    <a:pt x="240" y="480"/>
                  </a:lnTo>
                  <a:lnTo>
                    <a:pt x="330" y="450"/>
                  </a:lnTo>
                  <a:lnTo>
                    <a:pt x="420" y="420"/>
                  </a:lnTo>
                  <a:lnTo>
                    <a:pt x="480" y="330"/>
                  </a:lnTo>
                  <a:lnTo>
                    <a:pt x="480" y="240"/>
                  </a:lnTo>
                  <a:lnTo>
                    <a:pt x="48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2973875" y="3396975"/>
              <a:ext cx="12025" cy="12000"/>
            </a:xfrm>
            <a:custGeom>
              <a:avLst/>
              <a:gdLst/>
              <a:ahLst/>
              <a:cxnLst/>
              <a:rect l="l" t="t" r="r" b="b"/>
              <a:pathLst>
                <a:path w="481" h="480" extrusionOk="0">
                  <a:moveTo>
                    <a:pt x="151" y="0"/>
                  </a:moveTo>
                  <a:lnTo>
                    <a:pt x="61" y="60"/>
                  </a:lnTo>
                  <a:lnTo>
                    <a:pt x="31" y="150"/>
                  </a:lnTo>
                  <a:lnTo>
                    <a:pt x="1" y="240"/>
                  </a:lnTo>
                  <a:lnTo>
                    <a:pt x="31" y="330"/>
                  </a:lnTo>
                  <a:lnTo>
                    <a:pt x="61" y="420"/>
                  </a:lnTo>
                  <a:lnTo>
                    <a:pt x="151" y="450"/>
                  </a:lnTo>
                  <a:lnTo>
                    <a:pt x="241" y="480"/>
                  </a:lnTo>
                  <a:lnTo>
                    <a:pt x="331" y="450"/>
                  </a:lnTo>
                  <a:lnTo>
                    <a:pt x="421" y="420"/>
                  </a:lnTo>
                  <a:lnTo>
                    <a:pt x="480" y="330"/>
                  </a:lnTo>
                  <a:lnTo>
                    <a:pt x="480" y="240"/>
                  </a:lnTo>
                  <a:lnTo>
                    <a:pt x="480" y="150"/>
                  </a:lnTo>
                  <a:lnTo>
                    <a:pt x="421" y="60"/>
                  </a:lnTo>
                  <a:lnTo>
                    <a:pt x="3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087000" y="3396975"/>
              <a:ext cx="12775" cy="12000"/>
            </a:xfrm>
            <a:custGeom>
              <a:avLst/>
              <a:gdLst/>
              <a:ahLst/>
              <a:cxnLst/>
              <a:rect l="l" t="t" r="r" b="b"/>
              <a:pathLst>
                <a:path w="511" h="480" extrusionOk="0">
                  <a:moveTo>
                    <a:pt x="151" y="0"/>
                  </a:moveTo>
                  <a:lnTo>
                    <a:pt x="91" y="60"/>
                  </a:lnTo>
                  <a:lnTo>
                    <a:pt x="31" y="150"/>
                  </a:lnTo>
                  <a:lnTo>
                    <a:pt x="1" y="240"/>
                  </a:lnTo>
                  <a:lnTo>
                    <a:pt x="31" y="330"/>
                  </a:lnTo>
                  <a:lnTo>
                    <a:pt x="91" y="420"/>
                  </a:lnTo>
                  <a:lnTo>
                    <a:pt x="151" y="450"/>
                  </a:lnTo>
                  <a:lnTo>
                    <a:pt x="270" y="480"/>
                  </a:lnTo>
                  <a:lnTo>
                    <a:pt x="360" y="450"/>
                  </a:lnTo>
                  <a:lnTo>
                    <a:pt x="420" y="420"/>
                  </a:lnTo>
                  <a:lnTo>
                    <a:pt x="480" y="330"/>
                  </a:lnTo>
                  <a:lnTo>
                    <a:pt x="510" y="240"/>
                  </a:lnTo>
                  <a:lnTo>
                    <a:pt x="480" y="150"/>
                  </a:lnTo>
                  <a:lnTo>
                    <a:pt x="420" y="60"/>
                  </a:lnTo>
                  <a:lnTo>
                    <a:pt x="3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3059300" y="3396975"/>
              <a:ext cx="12000" cy="12000"/>
            </a:xfrm>
            <a:custGeom>
              <a:avLst/>
              <a:gdLst/>
              <a:ahLst/>
              <a:cxnLst/>
              <a:rect l="l" t="t" r="r" b="b"/>
              <a:pathLst>
                <a:path w="480" h="480" extrusionOk="0">
                  <a:moveTo>
                    <a:pt x="150" y="0"/>
                  </a:moveTo>
                  <a:lnTo>
                    <a:pt x="60" y="60"/>
                  </a:lnTo>
                  <a:lnTo>
                    <a:pt x="0" y="150"/>
                  </a:lnTo>
                  <a:lnTo>
                    <a:pt x="0" y="240"/>
                  </a:lnTo>
                  <a:lnTo>
                    <a:pt x="0" y="330"/>
                  </a:lnTo>
                  <a:lnTo>
                    <a:pt x="60" y="420"/>
                  </a:lnTo>
                  <a:lnTo>
                    <a:pt x="150" y="450"/>
                  </a:lnTo>
                  <a:lnTo>
                    <a:pt x="240" y="480"/>
                  </a:lnTo>
                  <a:lnTo>
                    <a:pt x="330" y="450"/>
                  </a:lnTo>
                  <a:lnTo>
                    <a:pt x="390" y="420"/>
                  </a:lnTo>
                  <a:lnTo>
                    <a:pt x="450" y="330"/>
                  </a:lnTo>
                  <a:lnTo>
                    <a:pt x="479" y="240"/>
                  </a:lnTo>
                  <a:lnTo>
                    <a:pt x="450" y="150"/>
                  </a:lnTo>
                  <a:lnTo>
                    <a:pt x="39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945425" y="3425425"/>
              <a:ext cx="12000" cy="12025"/>
            </a:xfrm>
            <a:custGeom>
              <a:avLst/>
              <a:gdLst/>
              <a:ahLst/>
              <a:cxnLst/>
              <a:rect l="l" t="t" r="r" b="b"/>
              <a:pathLst>
                <a:path w="480" h="481" extrusionOk="0">
                  <a:moveTo>
                    <a:pt x="150" y="1"/>
                  </a:moveTo>
                  <a:lnTo>
                    <a:pt x="60" y="61"/>
                  </a:lnTo>
                  <a:lnTo>
                    <a:pt x="30" y="151"/>
                  </a:lnTo>
                  <a:lnTo>
                    <a:pt x="0" y="241"/>
                  </a:lnTo>
                  <a:lnTo>
                    <a:pt x="30" y="331"/>
                  </a:lnTo>
                  <a:lnTo>
                    <a:pt x="60" y="421"/>
                  </a:lnTo>
                  <a:lnTo>
                    <a:pt x="150" y="450"/>
                  </a:lnTo>
                  <a:lnTo>
                    <a:pt x="240" y="480"/>
                  </a:lnTo>
                  <a:lnTo>
                    <a:pt x="330" y="450"/>
                  </a:lnTo>
                  <a:lnTo>
                    <a:pt x="420" y="421"/>
                  </a:lnTo>
                  <a:lnTo>
                    <a:pt x="480" y="331"/>
                  </a:lnTo>
                  <a:lnTo>
                    <a:pt x="480" y="241"/>
                  </a:lnTo>
                  <a:lnTo>
                    <a:pt x="48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3030825" y="3368500"/>
              <a:ext cx="12000" cy="12025"/>
            </a:xfrm>
            <a:custGeom>
              <a:avLst/>
              <a:gdLst/>
              <a:ahLst/>
              <a:cxnLst/>
              <a:rect l="l" t="t" r="r" b="b"/>
              <a:pathLst>
                <a:path w="480" h="481" extrusionOk="0">
                  <a:moveTo>
                    <a:pt x="240" y="1"/>
                  </a:moveTo>
                  <a:lnTo>
                    <a:pt x="150" y="31"/>
                  </a:lnTo>
                  <a:lnTo>
                    <a:pt x="60" y="61"/>
                  </a:lnTo>
                  <a:lnTo>
                    <a:pt x="0" y="150"/>
                  </a:lnTo>
                  <a:lnTo>
                    <a:pt x="0" y="240"/>
                  </a:lnTo>
                  <a:lnTo>
                    <a:pt x="0" y="330"/>
                  </a:lnTo>
                  <a:lnTo>
                    <a:pt x="60" y="420"/>
                  </a:lnTo>
                  <a:lnTo>
                    <a:pt x="150" y="480"/>
                  </a:lnTo>
                  <a:lnTo>
                    <a:pt x="330" y="480"/>
                  </a:lnTo>
                  <a:lnTo>
                    <a:pt x="420" y="420"/>
                  </a:lnTo>
                  <a:lnTo>
                    <a:pt x="450" y="330"/>
                  </a:lnTo>
                  <a:lnTo>
                    <a:pt x="480" y="240"/>
                  </a:lnTo>
                  <a:lnTo>
                    <a:pt x="45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3002350" y="3396975"/>
              <a:ext cx="12025" cy="12000"/>
            </a:xfrm>
            <a:custGeom>
              <a:avLst/>
              <a:gdLst/>
              <a:ahLst/>
              <a:cxnLst/>
              <a:rect l="l" t="t" r="r" b="b"/>
              <a:pathLst>
                <a:path w="481" h="480" extrusionOk="0">
                  <a:moveTo>
                    <a:pt x="150" y="0"/>
                  </a:moveTo>
                  <a:lnTo>
                    <a:pt x="61" y="60"/>
                  </a:lnTo>
                  <a:lnTo>
                    <a:pt x="1" y="150"/>
                  </a:lnTo>
                  <a:lnTo>
                    <a:pt x="1" y="240"/>
                  </a:lnTo>
                  <a:lnTo>
                    <a:pt x="1" y="330"/>
                  </a:lnTo>
                  <a:lnTo>
                    <a:pt x="61" y="420"/>
                  </a:lnTo>
                  <a:lnTo>
                    <a:pt x="150" y="450"/>
                  </a:lnTo>
                  <a:lnTo>
                    <a:pt x="240" y="480"/>
                  </a:lnTo>
                  <a:lnTo>
                    <a:pt x="330" y="450"/>
                  </a:lnTo>
                  <a:lnTo>
                    <a:pt x="420" y="420"/>
                  </a:lnTo>
                  <a:lnTo>
                    <a:pt x="450" y="330"/>
                  </a:lnTo>
                  <a:lnTo>
                    <a:pt x="480" y="240"/>
                  </a:lnTo>
                  <a:lnTo>
                    <a:pt x="45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973875" y="3425425"/>
              <a:ext cx="12025" cy="12025"/>
            </a:xfrm>
            <a:custGeom>
              <a:avLst/>
              <a:gdLst/>
              <a:ahLst/>
              <a:cxnLst/>
              <a:rect l="l" t="t" r="r" b="b"/>
              <a:pathLst>
                <a:path w="481" h="481" extrusionOk="0">
                  <a:moveTo>
                    <a:pt x="151" y="1"/>
                  </a:moveTo>
                  <a:lnTo>
                    <a:pt x="61" y="61"/>
                  </a:lnTo>
                  <a:lnTo>
                    <a:pt x="31" y="151"/>
                  </a:lnTo>
                  <a:lnTo>
                    <a:pt x="1" y="241"/>
                  </a:lnTo>
                  <a:lnTo>
                    <a:pt x="31" y="331"/>
                  </a:lnTo>
                  <a:lnTo>
                    <a:pt x="61" y="421"/>
                  </a:lnTo>
                  <a:lnTo>
                    <a:pt x="151" y="450"/>
                  </a:lnTo>
                  <a:lnTo>
                    <a:pt x="241" y="480"/>
                  </a:lnTo>
                  <a:lnTo>
                    <a:pt x="331" y="450"/>
                  </a:lnTo>
                  <a:lnTo>
                    <a:pt x="421" y="421"/>
                  </a:lnTo>
                  <a:lnTo>
                    <a:pt x="480" y="331"/>
                  </a:lnTo>
                  <a:lnTo>
                    <a:pt x="480" y="241"/>
                  </a:lnTo>
                  <a:lnTo>
                    <a:pt x="480" y="151"/>
                  </a:lnTo>
                  <a:lnTo>
                    <a:pt x="421" y="61"/>
                  </a:lnTo>
                  <a:lnTo>
                    <a:pt x="3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945425" y="3453900"/>
              <a:ext cx="12000" cy="12025"/>
            </a:xfrm>
            <a:custGeom>
              <a:avLst/>
              <a:gdLst/>
              <a:ahLst/>
              <a:cxnLst/>
              <a:rect l="l" t="t" r="r" b="b"/>
              <a:pathLst>
                <a:path w="480" h="481" extrusionOk="0">
                  <a:moveTo>
                    <a:pt x="150" y="1"/>
                  </a:moveTo>
                  <a:lnTo>
                    <a:pt x="60" y="61"/>
                  </a:lnTo>
                  <a:lnTo>
                    <a:pt x="30" y="150"/>
                  </a:lnTo>
                  <a:lnTo>
                    <a:pt x="0" y="240"/>
                  </a:lnTo>
                  <a:lnTo>
                    <a:pt x="30" y="330"/>
                  </a:lnTo>
                  <a:lnTo>
                    <a:pt x="60" y="420"/>
                  </a:lnTo>
                  <a:lnTo>
                    <a:pt x="150" y="450"/>
                  </a:lnTo>
                  <a:lnTo>
                    <a:pt x="240" y="480"/>
                  </a:lnTo>
                  <a:lnTo>
                    <a:pt x="330" y="450"/>
                  </a:lnTo>
                  <a:lnTo>
                    <a:pt x="420" y="420"/>
                  </a:lnTo>
                  <a:lnTo>
                    <a:pt x="480" y="330"/>
                  </a:lnTo>
                  <a:lnTo>
                    <a:pt x="480" y="240"/>
                  </a:lnTo>
                  <a:lnTo>
                    <a:pt x="48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973875" y="3311575"/>
              <a:ext cx="12025" cy="12000"/>
            </a:xfrm>
            <a:custGeom>
              <a:avLst/>
              <a:gdLst/>
              <a:ahLst/>
              <a:cxnLst/>
              <a:rect l="l" t="t" r="r" b="b"/>
              <a:pathLst>
                <a:path w="481" h="480" extrusionOk="0">
                  <a:moveTo>
                    <a:pt x="241" y="0"/>
                  </a:moveTo>
                  <a:lnTo>
                    <a:pt x="151" y="30"/>
                  </a:lnTo>
                  <a:lnTo>
                    <a:pt x="61" y="90"/>
                  </a:lnTo>
                  <a:lnTo>
                    <a:pt x="31" y="150"/>
                  </a:lnTo>
                  <a:lnTo>
                    <a:pt x="1" y="240"/>
                  </a:lnTo>
                  <a:lnTo>
                    <a:pt x="31" y="330"/>
                  </a:lnTo>
                  <a:lnTo>
                    <a:pt x="61" y="420"/>
                  </a:lnTo>
                  <a:lnTo>
                    <a:pt x="151" y="480"/>
                  </a:lnTo>
                  <a:lnTo>
                    <a:pt x="331" y="480"/>
                  </a:lnTo>
                  <a:lnTo>
                    <a:pt x="421" y="420"/>
                  </a:lnTo>
                  <a:lnTo>
                    <a:pt x="480" y="330"/>
                  </a:lnTo>
                  <a:lnTo>
                    <a:pt x="480" y="240"/>
                  </a:lnTo>
                  <a:lnTo>
                    <a:pt x="480" y="150"/>
                  </a:lnTo>
                  <a:lnTo>
                    <a:pt x="421" y="90"/>
                  </a:lnTo>
                  <a:lnTo>
                    <a:pt x="331" y="30"/>
                  </a:lnTo>
                  <a:lnTo>
                    <a:pt x="2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3002350" y="3425425"/>
              <a:ext cx="12025" cy="12025"/>
            </a:xfrm>
            <a:custGeom>
              <a:avLst/>
              <a:gdLst/>
              <a:ahLst/>
              <a:cxnLst/>
              <a:rect l="l" t="t" r="r" b="b"/>
              <a:pathLst>
                <a:path w="481" h="481" extrusionOk="0">
                  <a:moveTo>
                    <a:pt x="150" y="1"/>
                  </a:moveTo>
                  <a:lnTo>
                    <a:pt x="61" y="61"/>
                  </a:lnTo>
                  <a:lnTo>
                    <a:pt x="1" y="151"/>
                  </a:lnTo>
                  <a:lnTo>
                    <a:pt x="1" y="241"/>
                  </a:lnTo>
                  <a:lnTo>
                    <a:pt x="1" y="331"/>
                  </a:lnTo>
                  <a:lnTo>
                    <a:pt x="61" y="421"/>
                  </a:lnTo>
                  <a:lnTo>
                    <a:pt x="150" y="450"/>
                  </a:lnTo>
                  <a:lnTo>
                    <a:pt x="240" y="480"/>
                  </a:lnTo>
                  <a:lnTo>
                    <a:pt x="330" y="450"/>
                  </a:lnTo>
                  <a:lnTo>
                    <a:pt x="420" y="421"/>
                  </a:lnTo>
                  <a:lnTo>
                    <a:pt x="450" y="331"/>
                  </a:lnTo>
                  <a:lnTo>
                    <a:pt x="480" y="241"/>
                  </a:lnTo>
                  <a:lnTo>
                    <a:pt x="45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973875" y="3453900"/>
              <a:ext cx="12025" cy="12025"/>
            </a:xfrm>
            <a:custGeom>
              <a:avLst/>
              <a:gdLst/>
              <a:ahLst/>
              <a:cxnLst/>
              <a:rect l="l" t="t" r="r" b="b"/>
              <a:pathLst>
                <a:path w="481" h="481" extrusionOk="0">
                  <a:moveTo>
                    <a:pt x="151" y="1"/>
                  </a:moveTo>
                  <a:lnTo>
                    <a:pt x="61" y="61"/>
                  </a:lnTo>
                  <a:lnTo>
                    <a:pt x="31" y="150"/>
                  </a:lnTo>
                  <a:lnTo>
                    <a:pt x="1" y="240"/>
                  </a:lnTo>
                  <a:lnTo>
                    <a:pt x="31" y="330"/>
                  </a:lnTo>
                  <a:lnTo>
                    <a:pt x="61" y="420"/>
                  </a:lnTo>
                  <a:lnTo>
                    <a:pt x="151" y="450"/>
                  </a:lnTo>
                  <a:lnTo>
                    <a:pt x="241" y="480"/>
                  </a:lnTo>
                  <a:lnTo>
                    <a:pt x="331" y="450"/>
                  </a:lnTo>
                  <a:lnTo>
                    <a:pt x="421" y="420"/>
                  </a:lnTo>
                  <a:lnTo>
                    <a:pt x="480" y="330"/>
                  </a:lnTo>
                  <a:lnTo>
                    <a:pt x="480" y="240"/>
                  </a:lnTo>
                  <a:lnTo>
                    <a:pt x="480" y="150"/>
                  </a:lnTo>
                  <a:lnTo>
                    <a:pt x="421" y="61"/>
                  </a:lnTo>
                  <a:lnTo>
                    <a:pt x="3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3002350" y="3311575"/>
              <a:ext cx="12025" cy="12000"/>
            </a:xfrm>
            <a:custGeom>
              <a:avLst/>
              <a:gdLst/>
              <a:ahLst/>
              <a:cxnLst/>
              <a:rect l="l" t="t" r="r" b="b"/>
              <a:pathLst>
                <a:path w="481" h="480" extrusionOk="0">
                  <a:moveTo>
                    <a:pt x="240" y="0"/>
                  </a:moveTo>
                  <a:lnTo>
                    <a:pt x="150" y="30"/>
                  </a:lnTo>
                  <a:lnTo>
                    <a:pt x="61" y="90"/>
                  </a:lnTo>
                  <a:lnTo>
                    <a:pt x="1" y="150"/>
                  </a:lnTo>
                  <a:lnTo>
                    <a:pt x="1" y="240"/>
                  </a:lnTo>
                  <a:lnTo>
                    <a:pt x="1" y="330"/>
                  </a:lnTo>
                  <a:lnTo>
                    <a:pt x="61" y="420"/>
                  </a:lnTo>
                  <a:lnTo>
                    <a:pt x="150" y="480"/>
                  </a:lnTo>
                  <a:lnTo>
                    <a:pt x="330" y="480"/>
                  </a:lnTo>
                  <a:lnTo>
                    <a:pt x="420" y="420"/>
                  </a:lnTo>
                  <a:lnTo>
                    <a:pt x="450" y="330"/>
                  </a:lnTo>
                  <a:lnTo>
                    <a:pt x="480" y="240"/>
                  </a:lnTo>
                  <a:lnTo>
                    <a:pt x="45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3030825" y="3425425"/>
              <a:ext cx="12000" cy="12025"/>
            </a:xfrm>
            <a:custGeom>
              <a:avLst/>
              <a:gdLst/>
              <a:ahLst/>
              <a:cxnLst/>
              <a:rect l="l" t="t" r="r" b="b"/>
              <a:pathLst>
                <a:path w="480" h="481" extrusionOk="0">
                  <a:moveTo>
                    <a:pt x="150" y="1"/>
                  </a:moveTo>
                  <a:lnTo>
                    <a:pt x="60" y="61"/>
                  </a:lnTo>
                  <a:lnTo>
                    <a:pt x="0" y="151"/>
                  </a:lnTo>
                  <a:lnTo>
                    <a:pt x="0" y="241"/>
                  </a:lnTo>
                  <a:lnTo>
                    <a:pt x="0" y="331"/>
                  </a:lnTo>
                  <a:lnTo>
                    <a:pt x="60" y="421"/>
                  </a:lnTo>
                  <a:lnTo>
                    <a:pt x="150" y="450"/>
                  </a:lnTo>
                  <a:lnTo>
                    <a:pt x="240" y="480"/>
                  </a:lnTo>
                  <a:lnTo>
                    <a:pt x="330" y="450"/>
                  </a:lnTo>
                  <a:lnTo>
                    <a:pt x="420" y="421"/>
                  </a:lnTo>
                  <a:lnTo>
                    <a:pt x="450" y="331"/>
                  </a:lnTo>
                  <a:lnTo>
                    <a:pt x="480" y="241"/>
                  </a:lnTo>
                  <a:lnTo>
                    <a:pt x="45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3002350" y="3453900"/>
              <a:ext cx="12025" cy="12025"/>
            </a:xfrm>
            <a:custGeom>
              <a:avLst/>
              <a:gdLst/>
              <a:ahLst/>
              <a:cxnLst/>
              <a:rect l="l" t="t" r="r" b="b"/>
              <a:pathLst>
                <a:path w="481" h="481" extrusionOk="0">
                  <a:moveTo>
                    <a:pt x="150" y="1"/>
                  </a:moveTo>
                  <a:lnTo>
                    <a:pt x="61" y="61"/>
                  </a:lnTo>
                  <a:lnTo>
                    <a:pt x="1" y="150"/>
                  </a:lnTo>
                  <a:lnTo>
                    <a:pt x="1" y="240"/>
                  </a:lnTo>
                  <a:lnTo>
                    <a:pt x="1" y="330"/>
                  </a:lnTo>
                  <a:lnTo>
                    <a:pt x="61" y="420"/>
                  </a:lnTo>
                  <a:lnTo>
                    <a:pt x="150" y="450"/>
                  </a:lnTo>
                  <a:lnTo>
                    <a:pt x="240" y="480"/>
                  </a:lnTo>
                  <a:lnTo>
                    <a:pt x="330" y="450"/>
                  </a:lnTo>
                  <a:lnTo>
                    <a:pt x="420" y="420"/>
                  </a:lnTo>
                  <a:lnTo>
                    <a:pt x="450" y="330"/>
                  </a:lnTo>
                  <a:lnTo>
                    <a:pt x="480" y="240"/>
                  </a:lnTo>
                  <a:lnTo>
                    <a:pt x="45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3030825" y="3311575"/>
              <a:ext cx="12000" cy="12000"/>
            </a:xfrm>
            <a:custGeom>
              <a:avLst/>
              <a:gdLst/>
              <a:ahLst/>
              <a:cxnLst/>
              <a:rect l="l" t="t" r="r" b="b"/>
              <a:pathLst>
                <a:path w="480" h="480" extrusionOk="0">
                  <a:moveTo>
                    <a:pt x="240" y="0"/>
                  </a:moveTo>
                  <a:lnTo>
                    <a:pt x="150" y="30"/>
                  </a:lnTo>
                  <a:lnTo>
                    <a:pt x="60" y="90"/>
                  </a:lnTo>
                  <a:lnTo>
                    <a:pt x="0" y="150"/>
                  </a:lnTo>
                  <a:lnTo>
                    <a:pt x="0" y="240"/>
                  </a:lnTo>
                  <a:lnTo>
                    <a:pt x="0" y="330"/>
                  </a:lnTo>
                  <a:lnTo>
                    <a:pt x="60" y="420"/>
                  </a:lnTo>
                  <a:lnTo>
                    <a:pt x="150" y="480"/>
                  </a:lnTo>
                  <a:lnTo>
                    <a:pt x="330" y="480"/>
                  </a:lnTo>
                  <a:lnTo>
                    <a:pt x="420" y="420"/>
                  </a:lnTo>
                  <a:lnTo>
                    <a:pt x="450" y="330"/>
                  </a:lnTo>
                  <a:lnTo>
                    <a:pt x="480" y="240"/>
                  </a:lnTo>
                  <a:lnTo>
                    <a:pt x="45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059300" y="3425425"/>
              <a:ext cx="12000" cy="12025"/>
            </a:xfrm>
            <a:custGeom>
              <a:avLst/>
              <a:gdLst/>
              <a:ahLst/>
              <a:cxnLst/>
              <a:rect l="l" t="t" r="r" b="b"/>
              <a:pathLst>
                <a:path w="480" h="481" extrusionOk="0">
                  <a:moveTo>
                    <a:pt x="150" y="1"/>
                  </a:moveTo>
                  <a:lnTo>
                    <a:pt x="60" y="61"/>
                  </a:lnTo>
                  <a:lnTo>
                    <a:pt x="0" y="151"/>
                  </a:lnTo>
                  <a:lnTo>
                    <a:pt x="0" y="241"/>
                  </a:lnTo>
                  <a:lnTo>
                    <a:pt x="0" y="331"/>
                  </a:lnTo>
                  <a:lnTo>
                    <a:pt x="60" y="421"/>
                  </a:lnTo>
                  <a:lnTo>
                    <a:pt x="150" y="450"/>
                  </a:lnTo>
                  <a:lnTo>
                    <a:pt x="240" y="480"/>
                  </a:lnTo>
                  <a:lnTo>
                    <a:pt x="330" y="450"/>
                  </a:lnTo>
                  <a:lnTo>
                    <a:pt x="390" y="421"/>
                  </a:lnTo>
                  <a:lnTo>
                    <a:pt x="450" y="331"/>
                  </a:lnTo>
                  <a:lnTo>
                    <a:pt x="479" y="241"/>
                  </a:lnTo>
                  <a:lnTo>
                    <a:pt x="450" y="151"/>
                  </a:lnTo>
                  <a:lnTo>
                    <a:pt x="39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3030825" y="3453900"/>
              <a:ext cx="12000" cy="12025"/>
            </a:xfrm>
            <a:custGeom>
              <a:avLst/>
              <a:gdLst/>
              <a:ahLst/>
              <a:cxnLst/>
              <a:rect l="l" t="t" r="r" b="b"/>
              <a:pathLst>
                <a:path w="480" h="481" extrusionOk="0">
                  <a:moveTo>
                    <a:pt x="150" y="1"/>
                  </a:moveTo>
                  <a:lnTo>
                    <a:pt x="60" y="61"/>
                  </a:lnTo>
                  <a:lnTo>
                    <a:pt x="0" y="150"/>
                  </a:lnTo>
                  <a:lnTo>
                    <a:pt x="0" y="240"/>
                  </a:lnTo>
                  <a:lnTo>
                    <a:pt x="0" y="330"/>
                  </a:lnTo>
                  <a:lnTo>
                    <a:pt x="60" y="420"/>
                  </a:lnTo>
                  <a:lnTo>
                    <a:pt x="150" y="450"/>
                  </a:lnTo>
                  <a:lnTo>
                    <a:pt x="240" y="480"/>
                  </a:lnTo>
                  <a:lnTo>
                    <a:pt x="330" y="450"/>
                  </a:lnTo>
                  <a:lnTo>
                    <a:pt x="420" y="420"/>
                  </a:lnTo>
                  <a:lnTo>
                    <a:pt x="450" y="330"/>
                  </a:lnTo>
                  <a:lnTo>
                    <a:pt x="480" y="240"/>
                  </a:lnTo>
                  <a:lnTo>
                    <a:pt x="45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059300" y="3311575"/>
              <a:ext cx="12000" cy="12000"/>
            </a:xfrm>
            <a:custGeom>
              <a:avLst/>
              <a:gdLst/>
              <a:ahLst/>
              <a:cxnLst/>
              <a:rect l="l" t="t" r="r" b="b"/>
              <a:pathLst>
                <a:path w="480" h="480" extrusionOk="0">
                  <a:moveTo>
                    <a:pt x="240" y="0"/>
                  </a:moveTo>
                  <a:lnTo>
                    <a:pt x="150" y="30"/>
                  </a:lnTo>
                  <a:lnTo>
                    <a:pt x="60" y="90"/>
                  </a:lnTo>
                  <a:lnTo>
                    <a:pt x="0" y="150"/>
                  </a:lnTo>
                  <a:lnTo>
                    <a:pt x="0" y="240"/>
                  </a:lnTo>
                  <a:lnTo>
                    <a:pt x="0" y="330"/>
                  </a:lnTo>
                  <a:lnTo>
                    <a:pt x="60" y="420"/>
                  </a:lnTo>
                  <a:lnTo>
                    <a:pt x="150" y="480"/>
                  </a:lnTo>
                  <a:lnTo>
                    <a:pt x="330" y="480"/>
                  </a:lnTo>
                  <a:lnTo>
                    <a:pt x="390" y="420"/>
                  </a:lnTo>
                  <a:lnTo>
                    <a:pt x="450" y="330"/>
                  </a:lnTo>
                  <a:lnTo>
                    <a:pt x="479" y="240"/>
                  </a:lnTo>
                  <a:lnTo>
                    <a:pt x="450" y="150"/>
                  </a:lnTo>
                  <a:lnTo>
                    <a:pt x="39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87000" y="3425425"/>
              <a:ext cx="12775" cy="12025"/>
            </a:xfrm>
            <a:custGeom>
              <a:avLst/>
              <a:gdLst/>
              <a:ahLst/>
              <a:cxnLst/>
              <a:rect l="l" t="t" r="r" b="b"/>
              <a:pathLst>
                <a:path w="511" h="481" extrusionOk="0">
                  <a:moveTo>
                    <a:pt x="151" y="1"/>
                  </a:moveTo>
                  <a:lnTo>
                    <a:pt x="91" y="61"/>
                  </a:lnTo>
                  <a:lnTo>
                    <a:pt x="31" y="151"/>
                  </a:lnTo>
                  <a:lnTo>
                    <a:pt x="1" y="241"/>
                  </a:lnTo>
                  <a:lnTo>
                    <a:pt x="31" y="331"/>
                  </a:lnTo>
                  <a:lnTo>
                    <a:pt x="91" y="421"/>
                  </a:lnTo>
                  <a:lnTo>
                    <a:pt x="151" y="450"/>
                  </a:lnTo>
                  <a:lnTo>
                    <a:pt x="270" y="480"/>
                  </a:lnTo>
                  <a:lnTo>
                    <a:pt x="360" y="450"/>
                  </a:lnTo>
                  <a:lnTo>
                    <a:pt x="420" y="421"/>
                  </a:lnTo>
                  <a:lnTo>
                    <a:pt x="480" y="331"/>
                  </a:lnTo>
                  <a:lnTo>
                    <a:pt x="510" y="241"/>
                  </a:lnTo>
                  <a:lnTo>
                    <a:pt x="480" y="151"/>
                  </a:lnTo>
                  <a:lnTo>
                    <a:pt x="420" y="61"/>
                  </a:lnTo>
                  <a:lnTo>
                    <a:pt x="3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3059300" y="3453900"/>
              <a:ext cx="12000" cy="12025"/>
            </a:xfrm>
            <a:custGeom>
              <a:avLst/>
              <a:gdLst/>
              <a:ahLst/>
              <a:cxnLst/>
              <a:rect l="l" t="t" r="r" b="b"/>
              <a:pathLst>
                <a:path w="480" h="481" extrusionOk="0">
                  <a:moveTo>
                    <a:pt x="150" y="1"/>
                  </a:moveTo>
                  <a:lnTo>
                    <a:pt x="60" y="61"/>
                  </a:lnTo>
                  <a:lnTo>
                    <a:pt x="0" y="150"/>
                  </a:lnTo>
                  <a:lnTo>
                    <a:pt x="0" y="240"/>
                  </a:lnTo>
                  <a:lnTo>
                    <a:pt x="0" y="330"/>
                  </a:lnTo>
                  <a:lnTo>
                    <a:pt x="60" y="420"/>
                  </a:lnTo>
                  <a:lnTo>
                    <a:pt x="150" y="450"/>
                  </a:lnTo>
                  <a:lnTo>
                    <a:pt x="240" y="480"/>
                  </a:lnTo>
                  <a:lnTo>
                    <a:pt x="330" y="450"/>
                  </a:lnTo>
                  <a:lnTo>
                    <a:pt x="390" y="420"/>
                  </a:lnTo>
                  <a:lnTo>
                    <a:pt x="450" y="330"/>
                  </a:lnTo>
                  <a:lnTo>
                    <a:pt x="479" y="240"/>
                  </a:lnTo>
                  <a:lnTo>
                    <a:pt x="450" y="150"/>
                  </a:lnTo>
                  <a:lnTo>
                    <a:pt x="39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3"/>
          <p:cNvSpPr/>
          <p:nvPr/>
        </p:nvSpPr>
        <p:spPr>
          <a:xfrm>
            <a:off x="8430770" y="361652"/>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3942650" y="4570802"/>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5400000">
            <a:off x="-286668" y="-457863"/>
            <a:ext cx="1276367" cy="718374"/>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673045" y="4768227"/>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txBox="1">
            <a:spLocks noGrp="1"/>
          </p:cNvSpPr>
          <p:nvPr>
            <p:ph type="title"/>
          </p:nvPr>
        </p:nvSpPr>
        <p:spPr>
          <a:xfrm>
            <a:off x="713225" y="2384250"/>
            <a:ext cx="3994800" cy="9159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6" name="Google Shape;136;p3"/>
          <p:cNvSpPr txBox="1">
            <a:spLocks noGrp="1"/>
          </p:cNvSpPr>
          <p:nvPr>
            <p:ph type="title" idx="2" hasCustomPrompt="1"/>
          </p:nvPr>
        </p:nvSpPr>
        <p:spPr>
          <a:xfrm>
            <a:off x="713225" y="1468350"/>
            <a:ext cx="1652100" cy="9159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7" name="Google Shape;137;p3"/>
          <p:cNvSpPr txBox="1">
            <a:spLocks noGrp="1"/>
          </p:cNvSpPr>
          <p:nvPr>
            <p:ph type="subTitle" idx="1"/>
          </p:nvPr>
        </p:nvSpPr>
        <p:spPr>
          <a:xfrm>
            <a:off x="713225" y="3300150"/>
            <a:ext cx="39948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C9DF0565-6DE8-4A76-94CB-B29F299CD2AC}" type="datetimeFigureOut">
              <a:rPr lang="en-US" smtClean="0"/>
              <a:t>7/22/2023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33851B-963C-4657-BDC4-DF62362CC671}" type="slidenum">
              <a:rPr lang="en-US" smtClean="0"/>
              <a:t>‹#›</a:t>
            </a:fld>
            <a:endParaRPr lang="en-US"/>
          </a:p>
        </p:txBody>
      </p:sp>
    </p:spTree>
    <p:extLst>
      <p:ext uri="{BB962C8B-B14F-4D97-AF65-F5344CB8AC3E}">
        <p14:creationId xmlns:p14="http://schemas.microsoft.com/office/powerpoint/2010/main" val="2233306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8"/>
        <p:cNvGrpSpPr/>
        <p:nvPr/>
      </p:nvGrpSpPr>
      <p:grpSpPr>
        <a:xfrm>
          <a:off x="0" y="0"/>
          <a:ext cx="0" cy="0"/>
          <a:chOff x="0" y="0"/>
          <a:chExt cx="0" cy="0"/>
        </a:xfrm>
      </p:grpSpPr>
      <p:sp>
        <p:nvSpPr>
          <p:cNvPr id="199" name="Google Shape;19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0" name="Google Shape;200;p6"/>
          <p:cNvSpPr/>
          <p:nvPr/>
        </p:nvSpPr>
        <p:spPr>
          <a:xfrm>
            <a:off x="6145267" y="4766161"/>
            <a:ext cx="199198" cy="201079"/>
          </a:xfrm>
          <a:custGeom>
            <a:avLst/>
            <a:gdLst/>
            <a:ahLst/>
            <a:cxnLst/>
            <a:rect l="l" t="t" r="r" b="b"/>
            <a:pathLst>
              <a:path w="3177" h="3207" extrusionOk="0">
                <a:moveTo>
                  <a:pt x="1589" y="180"/>
                </a:moveTo>
                <a:lnTo>
                  <a:pt x="3027" y="1619"/>
                </a:lnTo>
                <a:lnTo>
                  <a:pt x="1589" y="3027"/>
                </a:lnTo>
                <a:lnTo>
                  <a:pt x="180" y="1619"/>
                </a:lnTo>
                <a:lnTo>
                  <a:pt x="1589" y="180"/>
                </a:lnTo>
                <a:close/>
                <a:moveTo>
                  <a:pt x="1589" y="1"/>
                </a:moveTo>
                <a:lnTo>
                  <a:pt x="1" y="1619"/>
                </a:lnTo>
                <a:lnTo>
                  <a:pt x="1589" y="3207"/>
                </a:lnTo>
                <a:lnTo>
                  <a:pt x="3177" y="1619"/>
                </a:lnTo>
                <a:lnTo>
                  <a:pt x="1589" y="1"/>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rot="10800000">
            <a:off x="8423998" y="4661594"/>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1693327" y="203522"/>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rot="-3783008" flipH="1">
            <a:off x="-1939691" y="-1454033"/>
            <a:ext cx="4197550" cy="2125826"/>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7" y="4596129"/>
            <a:ext cx="1308088" cy="736204"/>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rot="10800000">
            <a:off x="7821557" y="-3201"/>
            <a:ext cx="1218432" cy="565945"/>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8803577" y="469414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5"/>
        <p:cNvGrpSpPr/>
        <p:nvPr/>
      </p:nvGrpSpPr>
      <p:grpSpPr>
        <a:xfrm>
          <a:off x="0" y="0"/>
          <a:ext cx="0" cy="0"/>
          <a:chOff x="0" y="0"/>
          <a:chExt cx="0" cy="0"/>
        </a:xfrm>
      </p:grpSpPr>
      <p:sp>
        <p:nvSpPr>
          <p:cNvPr id="216" name="Google Shape;216;p8"/>
          <p:cNvSpPr/>
          <p:nvPr/>
        </p:nvSpPr>
        <p:spPr>
          <a:xfrm rot="10800000">
            <a:off x="271373" y="2946506"/>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6201695" y="167039"/>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8732436" y="1330506"/>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rot="10800000">
            <a:off x="386487" y="-33198"/>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rot="10800000">
            <a:off x="7860491" y="-27561"/>
            <a:ext cx="1007507" cy="567056"/>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rot="7363808">
            <a:off x="6566993" y="2965325"/>
            <a:ext cx="4197483" cy="2125792"/>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rot="-7363808" flipH="1">
            <a:off x="-1759569" y="2965325"/>
            <a:ext cx="4197483" cy="2125792"/>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8700617" y="3284886"/>
            <a:ext cx="199198" cy="201079"/>
          </a:xfrm>
          <a:custGeom>
            <a:avLst/>
            <a:gdLst/>
            <a:ahLst/>
            <a:cxnLst/>
            <a:rect l="l" t="t" r="r" b="b"/>
            <a:pathLst>
              <a:path w="3177" h="3207" extrusionOk="0">
                <a:moveTo>
                  <a:pt x="1589" y="180"/>
                </a:moveTo>
                <a:lnTo>
                  <a:pt x="3027" y="1619"/>
                </a:lnTo>
                <a:lnTo>
                  <a:pt x="1589" y="3027"/>
                </a:lnTo>
                <a:lnTo>
                  <a:pt x="180" y="1619"/>
                </a:lnTo>
                <a:lnTo>
                  <a:pt x="1589" y="180"/>
                </a:lnTo>
                <a:close/>
                <a:moveTo>
                  <a:pt x="1589" y="1"/>
                </a:moveTo>
                <a:lnTo>
                  <a:pt x="1" y="1619"/>
                </a:lnTo>
                <a:lnTo>
                  <a:pt x="1589" y="3207"/>
                </a:lnTo>
                <a:lnTo>
                  <a:pt x="3177" y="1619"/>
                </a:lnTo>
                <a:lnTo>
                  <a:pt x="1589" y="1"/>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271370" y="1423714"/>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txBox="1">
            <a:spLocks noGrp="1"/>
          </p:cNvSpPr>
          <p:nvPr>
            <p:ph type="title"/>
          </p:nvPr>
        </p:nvSpPr>
        <p:spPr>
          <a:xfrm>
            <a:off x="2590800" y="1601563"/>
            <a:ext cx="3962400" cy="1683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8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88"/>
        <p:cNvGrpSpPr/>
        <p:nvPr/>
      </p:nvGrpSpPr>
      <p:grpSpPr>
        <a:xfrm>
          <a:off x="0" y="0"/>
          <a:ext cx="0" cy="0"/>
          <a:chOff x="0" y="0"/>
          <a:chExt cx="0" cy="0"/>
        </a:xfrm>
      </p:grpSpPr>
      <p:sp>
        <p:nvSpPr>
          <p:cNvPr id="289" name="Google Shape;289;p13"/>
          <p:cNvSpPr/>
          <p:nvPr/>
        </p:nvSpPr>
        <p:spPr>
          <a:xfrm rot="-5400000" flipH="1">
            <a:off x="8454268" y="3557379"/>
            <a:ext cx="941989" cy="437578"/>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rot="894972">
            <a:off x="-1662254" y="3568446"/>
            <a:ext cx="4197619" cy="2125861"/>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rot="-8744430">
            <a:off x="6476580" y="-699143"/>
            <a:ext cx="4197599" cy="2125851"/>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7181745" y="155014"/>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rot="5400000">
            <a:off x="-272558" y="812061"/>
            <a:ext cx="1246814" cy="701696"/>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13"/>
          <p:cNvGrpSpPr/>
          <p:nvPr/>
        </p:nvGrpSpPr>
        <p:grpSpPr>
          <a:xfrm>
            <a:off x="8469726" y="3305181"/>
            <a:ext cx="435946" cy="435946"/>
            <a:chOff x="2945425" y="3311575"/>
            <a:chExt cx="154350" cy="154350"/>
          </a:xfrm>
        </p:grpSpPr>
        <p:sp>
          <p:nvSpPr>
            <p:cNvPr id="295" name="Google Shape;295;p13"/>
            <p:cNvSpPr/>
            <p:nvPr/>
          </p:nvSpPr>
          <p:spPr>
            <a:xfrm>
              <a:off x="2945425" y="3311575"/>
              <a:ext cx="12000" cy="12000"/>
            </a:xfrm>
            <a:custGeom>
              <a:avLst/>
              <a:gdLst/>
              <a:ahLst/>
              <a:cxnLst/>
              <a:rect l="l" t="t" r="r" b="b"/>
              <a:pathLst>
                <a:path w="480" h="480" extrusionOk="0">
                  <a:moveTo>
                    <a:pt x="240" y="0"/>
                  </a:moveTo>
                  <a:lnTo>
                    <a:pt x="150" y="30"/>
                  </a:lnTo>
                  <a:lnTo>
                    <a:pt x="60" y="90"/>
                  </a:lnTo>
                  <a:lnTo>
                    <a:pt x="30" y="150"/>
                  </a:lnTo>
                  <a:lnTo>
                    <a:pt x="0" y="240"/>
                  </a:lnTo>
                  <a:lnTo>
                    <a:pt x="30" y="330"/>
                  </a:lnTo>
                  <a:lnTo>
                    <a:pt x="60" y="420"/>
                  </a:lnTo>
                  <a:lnTo>
                    <a:pt x="150" y="480"/>
                  </a:lnTo>
                  <a:lnTo>
                    <a:pt x="330" y="480"/>
                  </a:lnTo>
                  <a:lnTo>
                    <a:pt x="420" y="420"/>
                  </a:lnTo>
                  <a:lnTo>
                    <a:pt x="480" y="330"/>
                  </a:lnTo>
                  <a:lnTo>
                    <a:pt x="480" y="240"/>
                  </a:lnTo>
                  <a:lnTo>
                    <a:pt x="48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2945425" y="3340025"/>
              <a:ext cx="12000" cy="12025"/>
            </a:xfrm>
            <a:custGeom>
              <a:avLst/>
              <a:gdLst/>
              <a:ahLst/>
              <a:cxnLst/>
              <a:rect l="l" t="t" r="r" b="b"/>
              <a:pathLst>
                <a:path w="480" h="481" extrusionOk="0">
                  <a:moveTo>
                    <a:pt x="240" y="1"/>
                  </a:moveTo>
                  <a:lnTo>
                    <a:pt x="150" y="31"/>
                  </a:lnTo>
                  <a:lnTo>
                    <a:pt x="60" y="61"/>
                  </a:lnTo>
                  <a:lnTo>
                    <a:pt x="30" y="151"/>
                  </a:lnTo>
                  <a:lnTo>
                    <a:pt x="0" y="241"/>
                  </a:lnTo>
                  <a:lnTo>
                    <a:pt x="30" y="331"/>
                  </a:lnTo>
                  <a:lnTo>
                    <a:pt x="60" y="420"/>
                  </a:lnTo>
                  <a:lnTo>
                    <a:pt x="150" y="480"/>
                  </a:lnTo>
                  <a:lnTo>
                    <a:pt x="330" y="480"/>
                  </a:lnTo>
                  <a:lnTo>
                    <a:pt x="420" y="420"/>
                  </a:lnTo>
                  <a:lnTo>
                    <a:pt x="480" y="331"/>
                  </a:lnTo>
                  <a:lnTo>
                    <a:pt x="480" y="241"/>
                  </a:lnTo>
                  <a:lnTo>
                    <a:pt x="48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2973875" y="3340025"/>
              <a:ext cx="12025" cy="12025"/>
            </a:xfrm>
            <a:custGeom>
              <a:avLst/>
              <a:gdLst/>
              <a:ahLst/>
              <a:cxnLst/>
              <a:rect l="l" t="t" r="r" b="b"/>
              <a:pathLst>
                <a:path w="481" h="481" extrusionOk="0">
                  <a:moveTo>
                    <a:pt x="241" y="1"/>
                  </a:moveTo>
                  <a:lnTo>
                    <a:pt x="151" y="31"/>
                  </a:lnTo>
                  <a:lnTo>
                    <a:pt x="61" y="61"/>
                  </a:lnTo>
                  <a:lnTo>
                    <a:pt x="31" y="151"/>
                  </a:lnTo>
                  <a:lnTo>
                    <a:pt x="1" y="241"/>
                  </a:lnTo>
                  <a:lnTo>
                    <a:pt x="31" y="331"/>
                  </a:lnTo>
                  <a:lnTo>
                    <a:pt x="61" y="420"/>
                  </a:lnTo>
                  <a:lnTo>
                    <a:pt x="151" y="480"/>
                  </a:lnTo>
                  <a:lnTo>
                    <a:pt x="331" y="480"/>
                  </a:lnTo>
                  <a:lnTo>
                    <a:pt x="421" y="420"/>
                  </a:lnTo>
                  <a:lnTo>
                    <a:pt x="480" y="331"/>
                  </a:lnTo>
                  <a:lnTo>
                    <a:pt x="480" y="241"/>
                  </a:lnTo>
                  <a:lnTo>
                    <a:pt x="480" y="151"/>
                  </a:lnTo>
                  <a:lnTo>
                    <a:pt x="421" y="61"/>
                  </a:lnTo>
                  <a:lnTo>
                    <a:pt x="331" y="31"/>
                  </a:lnTo>
                  <a:lnTo>
                    <a:pt x="2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3002350" y="3340025"/>
              <a:ext cx="12025" cy="12025"/>
            </a:xfrm>
            <a:custGeom>
              <a:avLst/>
              <a:gdLst/>
              <a:ahLst/>
              <a:cxnLst/>
              <a:rect l="l" t="t" r="r" b="b"/>
              <a:pathLst>
                <a:path w="481" h="481" extrusionOk="0">
                  <a:moveTo>
                    <a:pt x="240" y="1"/>
                  </a:moveTo>
                  <a:lnTo>
                    <a:pt x="150" y="31"/>
                  </a:lnTo>
                  <a:lnTo>
                    <a:pt x="61" y="61"/>
                  </a:lnTo>
                  <a:lnTo>
                    <a:pt x="1" y="151"/>
                  </a:lnTo>
                  <a:lnTo>
                    <a:pt x="1" y="241"/>
                  </a:lnTo>
                  <a:lnTo>
                    <a:pt x="1" y="331"/>
                  </a:lnTo>
                  <a:lnTo>
                    <a:pt x="61" y="420"/>
                  </a:lnTo>
                  <a:lnTo>
                    <a:pt x="150" y="480"/>
                  </a:lnTo>
                  <a:lnTo>
                    <a:pt x="330" y="480"/>
                  </a:lnTo>
                  <a:lnTo>
                    <a:pt x="420" y="420"/>
                  </a:lnTo>
                  <a:lnTo>
                    <a:pt x="450" y="331"/>
                  </a:lnTo>
                  <a:lnTo>
                    <a:pt x="480" y="241"/>
                  </a:lnTo>
                  <a:lnTo>
                    <a:pt x="45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3030825" y="3340025"/>
              <a:ext cx="12000" cy="12025"/>
            </a:xfrm>
            <a:custGeom>
              <a:avLst/>
              <a:gdLst/>
              <a:ahLst/>
              <a:cxnLst/>
              <a:rect l="l" t="t" r="r" b="b"/>
              <a:pathLst>
                <a:path w="480" h="481" extrusionOk="0">
                  <a:moveTo>
                    <a:pt x="240" y="1"/>
                  </a:moveTo>
                  <a:lnTo>
                    <a:pt x="150" y="31"/>
                  </a:lnTo>
                  <a:lnTo>
                    <a:pt x="60" y="61"/>
                  </a:lnTo>
                  <a:lnTo>
                    <a:pt x="0" y="151"/>
                  </a:lnTo>
                  <a:lnTo>
                    <a:pt x="0" y="241"/>
                  </a:lnTo>
                  <a:lnTo>
                    <a:pt x="0" y="331"/>
                  </a:lnTo>
                  <a:lnTo>
                    <a:pt x="60" y="420"/>
                  </a:lnTo>
                  <a:lnTo>
                    <a:pt x="150" y="480"/>
                  </a:lnTo>
                  <a:lnTo>
                    <a:pt x="330" y="480"/>
                  </a:lnTo>
                  <a:lnTo>
                    <a:pt x="420" y="420"/>
                  </a:lnTo>
                  <a:lnTo>
                    <a:pt x="450" y="331"/>
                  </a:lnTo>
                  <a:lnTo>
                    <a:pt x="480" y="241"/>
                  </a:lnTo>
                  <a:lnTo>
                    <a:pt x="450" y="151"/>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3002350" y="3368500"/>
              <a:ext cx="12025" cy="12025"/>
            </a:xfrm>
            <a:custGeom>
              <a:avLst/>
              <a:gdLst/>
              <a:ahLst/>
              <a:cxnLst/>
              <a:rect l="l" t="t" r="r" b="b"/>
              <a:pathLst>
                <a:path w="481" h="481" extrusionOk="0">
                  <a:moveTo>
                    <a:pt x="240" y="1"/>
                  </a:moveTo>
                  <a:lnTo>
                    <a:pt x="150" y="31"/>
                  </a:lnTo>
                  <a:lnTo>
                    <a:pt x="61" y="61"/>
                  </a:lnTo>
                  <a:lnTo>
                    <a:pt x="1" y="150"/>
                  </a:lnTo>
                  <a:lnTo>
                    <a:pt x="1" y="240"/>
                  </a:lnTo>
                  <a:lnTo>
                    <a:pt x="1" y="330"/>
                  </a:lnTo>
                  <a:lnTo>
                    <a:pt x="61" y="420"/>
                  </a:lnTo>
                  <a:lnTo>
                    <a:pt x="150" y="480"/>
                  </a:lnTo>
                  <a:lnTo>
                    <a:pt x="330" y="480"/>
                  </a:lnTo>
                  <a:lnTo>
                    <a:pt x="420" y="420"/>
                  </a:lnTo>
                  <a:lnTo>
                    <a:pt x="450" y="330"/>
                  </a:lnTo>
                  <a:lnTo>
                    <a:pt x="480" y="240"/>
                  </a:lnTo>
                  <a:lnTo>
                    <a:pt x="45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3030825" y="3396975"/>
              <a:ext cx="12000" cy="12000"/>
            </a:xfrm>
            <a:custGeom>
              <a:avLst/>
              <a:gdLst/>
              <a:ahLst/>
              <a:cxnLst/>
              <a:rect l="l" t="t" r="r" b="b"/>
              <a:pathLst>
                <a:path w="480" h="480" extrusionOk="0">
                  <a:moveTo>
                    <a:pt x="150" y="0"/>
                  </a:moveTo>
                  <a:lnTo>
                    <a:pt x="60" y="60"/>
                  </a:lnTo>
                  <a:lnTo>
                    <a:pt x="0" y="150"/>
                  </a:lnTo>
                  <a:lnTo>
                    <a:pt x="0" y="240"/>
                  </a:lnTo>
                  <a:lnTo>
                    <a:pt x="0" y="330"/>
                  </a:lnTo>
                  <a:lnTo>
                    <a:pt x="60" y="420"/>
                  </a:lnTo>
                  <a:lnTo>
                    <a:pt x="150" y="450"/>
                  </a:lnTo>
                  <a:lnTo>
                    <a:pt x="240" y="480"/>
                  </a:lnTo>
                  <a:lnTo>
                    <a:pt x="330" y="450"/>
                  </a:lnTo>
                  <a:lnTo>
                    <a:pt x="420" y="420"/>
                  </a:lnTo>
                  <a:lnTo>
                    <a:pt x="450" y="330"/>
                  </a:lnTo>
                  <a:lnTo>
                    <a:pt x="480" y="240"/>
                  </a:lnTo>
                  <a:lnTo>
                    <a:pt x="45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3087000" y="3453900"/>
              <a:ext cx="12775" cy="12025"/>
            </a:xfrm>
            <a:custGeom>
              <a:avLst/>
              <a:gdLst/>
              <a:ahLst/>
              <a:cxnLst/>
              <a:rect l="l" t="t" r="r" b="b"/>
              <a:pathLst>
                <a:path w="511" h="481" extrusionOk="0">
                  <a:moveTo>
                    <a:pt x="151" y="1"/>
                  </a:moveTo>
                  <a:lnTo>
                    <a:pt x="91" y="61"/>
                  </a:lnTo>
                  <a:lnTo>
                    <a:pt x="31" y="150"/>
                  </a:lnTo>
                  <a:lnTo>
                    <a:pt x="1" y="240"/>
                  </a:lnTo>
                  <a:lnTo>
                    <a:pt x="31" y="330"/>
                  </a:lnTo>
                  <a:lnTo>
                    <a:pt x="91" y="420"/>
                  </a:lnTo>
                  <a:lnTo>
                    <a:pt x="151" y="450"/>
                  </a:lnTo>
                  <a:lnTo>
                    <a:pt x="270" y="480"/>
                  </a:lnTo>
                  <a:lnTo>
                    <a:pt x="360" y="450"/>
                  </a:lnTo>
                  <a:lnTo>
                    <a:pt x="420" y="420"/>
                  </a:lnTo>
                  <a:lnTo>
                    <a:pt x="480" y="330"/>
                  </a:lnTo>
                  <a:lnTo>
                    <a:pt x="510" y="240"/>
                  </a:lnTo>
                  <a:lnTo>
                    <a:pt x="480" y="150"/>
                  </a:lnTo>
                  <a:lnTo>
                    <a:pt x="420" y="61"/>
                  </a:lnTo>
                  <a:lnTo>
                    <a:pt x="3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3087000" y="3311575"/>
              <a:ext cx="12775" cy="12000"/>
            </a:xfrm>
            <a:custGeom>
              <a:avLst/>
              <a:gdLst/>
              <a:ahLst/>
              <a:cxnLst/>
              <a:rect l="l" t="t" r="r" b="b"/>
              <a:pathLst>
                <a:path w="511" h="480" extrusionOk="0">
                  <a:moveTo>
                    <a:pt x="270" y="0"/>
                  </a:moveTo>
                  <a:lnTo>
                    <a:pt x="151" y="30"/>
                  </a:lnTo>
                  <a:lnTo>
                    <a:pt x="91" y="90"/>
                  </a:lnTo>
                  <a:lnTo>
                    <a:pt x="31" y="150"/>
                  </a:lnTo>
                  <a:lnTo>
                    <a:pt x="1" y="240"/>
                  </a:lnTo>
                  <a:lnTo>
                    <a:pt x="31" y="330"/>
                  </a:lnTo>
                  <a:lnTo>
                    <a:pt x="91" y="420"/>
                  </a:lnTo>
                  <a:lnTo>
                    <a:pt x="151" y="480"/>
                  </a:lnTo>
                  <a:lnTo>
                    <a:pt x="360" y="480"/>
                  </a:lnTo>
                  <a:lnTo>
                    <a:pt x="420" y="420"/>
                  </a:lnTo>
                  <a:lnTo>
                    <a:pt x="480" y="330"/>
                  </a:lnTo>
                  <a:lnTo>
                    <a:pt x="510" y="240"/>
                  </a:lnTo>
                  <a:lnTo>
                    <a:pt x="480" y="150"/>
                  </a:lnTo>
                  <a:lnTo>
                    <a:pt x="420" y="90"/>
                  </a:lnTo>
                  <a:lnTo>
                    <a:pt x="360" y="30"/>
                  </a:lnTo>
                  <a:lnTo>
                    <a:pt x="2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3087000" y="3340025"/>
              <a:ext cx="12775" cy="12025"/>
            </a:xfrm>
            <a:custGeom>
              <a:avLst/>
              <a:gdLst/>
              <a:ahLst/>
              <a:cxnLst/>
              <a:rect l="l" t="t" r="r" b="b"/>
              <a:pathLst>
                <a:path w="511" h="481" extrusionOk="0">
                  <a:moveTo>
                    <a:pt x="270" y="1"/>
                  </a:moveTo>
                  <a:lnTo>
                    <a:pt x="151" y="31"/>
                  </a:lnTo>
                  <a:lnTo>
                    <a:pt x="91" y="61"/>
                  </a:lnTo>
                  <a:lnTo>
                    <a:pt x="31" y="151"/>
                  </a:lnTo>
                  <a:lnTo>
                    <a:pt x="1" y="241"/>
                  </a:lnTo>
                  <a:lnTo>
                    <a:pt x="31" y="331"/>
                  </a:lnTo>
                  <a:lnTo>
                    <a:pt x="91" y="420"/>
                  </a:lnTo>
                  <a:lnTo>
                    <a:pt x="151" y="480"/>
                  </a:lnTo>
                  <a:lnTo>
                    <a:pt x="360" y="480"/>
                  </a:lnTo>
                  <a:lnTo>
                    <a:pt x="420" y="420"/>
                  </a:lnTo>
                  <a:lnTo>
                    <a:pt x="480" y="331"/>
                  </a:lnTo>
                  <a:lnTo>
                    <a:pt x="510" y="241"/>
                  </a:lnTo>
                  <a:lnTo>
                    <a:pt x="480" y="151"/>
                  </a:lnTo>
                  <a:lnTo>
                    <a:pt x="420" y="61"/>
                  </a:lnTo>
                  <a:lnTo>
                    <a:pt x="360" y="31"/>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3059300" y="3340025"/>
              <a:ext cx="12000" cy="12025"/>
            </a:xfrm>
            <a:custGeom>
              <a:avLst/>
              <a:gdLst/>
              <a:ahLst/>
              <a:cxnLst/>
              <a:rect l="l" t="t" r="r" b="b"/>
              <a:pathLst>
                <a:path w="480" h="481" extrusionOk="0">
                  <a:moveTo>
                    <a:pt x="240" y="1"/>
                  </a:moveTo>
                  <a:lnTo>
                    <a:pt x="150" y="31"/>
                  </a:lnTo>
                  <a:lnTo>
                    <a:pt x="60" y="61"/>
                  </a:lnTo>
                  <a:lnTo>
                    <a:pt x="0" y="151"/>
                  </a:lnTo>
                  <a:lnTo>
                    <a:pt x="0" y="241"/>
                  </a:lnTo>
                  <a:lnTo>
                    <a:pt x="0" y="331"/>
                  </a:lnTo>
                  <a:lnTo>
                    <a:pt x="60" y="420"/>
                  </a:lnTo>
                  <a:lnTo>
                    <a:pt x="150" y="480"/>
                  </a:lnTo>
                  <a:lnTo>
                    <a:pt x="330" y="480"/>
                  </a:lnTo>
                  <a:lnTo>
                    <a:pt x="390" y="420"/>
                  </a:lnTo>
                  <a:lnTo>
                    <a:pt x="450" y="331"/>
                  </a:lnTo>
                  <a:lnTo>
                    <a:pt x="479" y="241"/>
                  </a:lnTo>
                  <a:lnTo>
                    <a:pt x="450" y="151"/>
                  </a:lnTo>
                  <a:lnTo>
                    <a:pt x="39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2945425" y="3368500"/>
              <a:ext cx="12000" cy="12025"/>
            </a:xfrm>
            <a:custGeom>
              <a:avLst/>
              <a:gdLst/>
              <a:ahLst/>
              <a:cxnLst/>
              <a:rect l="l" t="t" r="r" b="b"/>
              <a:pathLst>
                <a:path w="480" h="481" extrusionOk="0">
                  <a:moveTo>
                    <a:pt x="240" y="1"/>
                  </a:moveTo>
                  <a:lnTo>
                    <a:pt x="150" y="31"/>
                  </a:lnTo>
                  <a:lnTo>
                    <a:pt x="60" y="61"/>
                  </a:lnTo>
                  <a:lnTo>
                    <a:pt x="30" y="150"/>
                  </a:lnTo>
                  <a:lnTo>
                    <a:pt x="0" y="240"/>
                  </a:lnTo>
                  <a:lnTo>
                    <a:pt x="30" y="330"/>
                  </a:lnTo>
                  <a:lnTo>
                    <a:pt x="60" y="420"/>
                  </a:lnTo>
                  <a:lnTo>
                    <a:pt x="150" y="480"/>
                  </a:lnTo>
                  <a:lnTo>
                    <a:pt x="330" y="480"/>
                  </a:lnTo>
                  <a:lnTo>
                    <a:pt x="420" y="420"/>
                  </a:lnTo>
                  <a:lnTo>
                    <a:pt x="480" y="330"/>
                  </a:lnTo>
                  <a:lnTo>
                    <a:pt x="480" y="240"/>
                  </a:lnTo>
                  <a:lnTo>
                    <a:pt x="48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2973875" y="3368500"/>
              <a:ext cx="12025" cy="12025"/>
            </a:xfrm>
            <a:custGeom>
              <a:avLst/>
              <a:gdLst/>
              <a:ahLst/>
              <a:cxnLst/>
              <a:rect l="l" t="t" r="r" b="b"/>
              <a:pathLst>
                <a:path w="481" h="481" extrusionOk="0">
                  <a:moveTo>
                    <a:pt x="241" y="1"/>
                  </a:moveTo>
                  <a:lnTo>
                    <a:pt x="151" y="31"/>
                  </a:lnTo>
                  <a:lnTo>
                    <a:pt x="61" y="61"/>
                  </a:lnTo>
                  <a:lnTo>
                    <a:pt x="31" y="150"/>
                  </a:lnTo>
                  <a:lnTo>
                    <a:pt x="1" y="240"/>
                  </a:lnTo>
                  <a:lnTo>
                    <a:pt x="31" y="330"/>
                  </a:lnTo>
                  <a:lnTo>
                    <a:pt x="61" y="420"/>
                  </a:lnTo>
                  <a:lnTo>
                    <a:pt x="151" y="480"/>
                  </a:lnTo>
                  <a:lnTo>
                    <a:pt x="331" y="480"/>
                  </a:lnTo>
                  <a:lnTo>
                    <a:pt x="421" y="420"/>
                  </a:lnTo>
                  <a:lnTo>
                    <a:pt x="480" y="330"/>
                  </a:lnTo>
                  <a:lnTo>
                    <a:pt x="480" y="240"/>
                  </a:lnTo>
                  <a:lnTo>
                    <a:pt x="480" y="150"/>
                  </a:lnTo>
                  <a:lnTo>
                    <a:pt x="421" y="61"/>
                  </a:lnTo>
                  <a:lnTo>
                    <a:pt x="331" y="31"/>
                  </a:lnTo>
                  <a:lnTo>
                    <a:pt x="2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3087000" y="3368500"/>
              <a:ext cx="12775" cy="12025"/>
            </a:xfrm>
            <a:custGeom>
              <a:avLst/>
              <a:gdLst/>
              <a:ahLst/>
              <a:cxnLst/>
              <a:rect l="l" t="t" r="r" b="b"/>
              <a:pathLst>
                <a:path w="511" h="481" extrusionOk="0">
                  <a:moveTo>
                    <a:pt x="270" y="1"/>
                  </a:moveTo>
                  <a:lnTo>
                    <a:pt x="151" y="31"/>
                  </a:lnTo>
                  <a:lnTo>
                    <a:pt x="91" y="61"/>
                  </a:lnTo>
                  <a:lnTo>
                    <a:pt x="31" y="150"/>
                  </a:lnTo>
                  <a:lnTo>
                    <a:pt x="1" y="240"/>
                  </a:lnTo>
                  <a:lnTo>
                    <a:pt x="31" y="330"/>
                  </a:lnTo>
                  <a:lnTo>
                    <a:pt x="91" y="420"/>
                  </a:lnTo>
                  <a:lnTo>
                    <a:pt x="151" y="480"/>
                  </a:lnTo>
                  <a:lnTo>
                    <a:pt x="360" y="480"/>
                  </a:lnTo>
                  <a:lnTo>
                    <a:pt x="420" y="420"/>
                  </a:lnTo>
                  <a:lnTo>
                    <a:pt x="480" y="330"/>
                  </a:lnTo>
                  <a:lnTo>
                    <a:pt x="510" y="240"/>
                  </a:lnTo>
                  <a:lnTo>
                    <a:pt x="480" y="150"/>
                  </a:lnTo>
                  <a:lnTo>
                    <a:pt x="420" y="61"/>
                  </a:lnTo>
                  <a:lnTo>
                    <a:pt x="360" y="31"/>
                  </a:lnTo>
                  <a:lnTo>
                    <a:pt x="2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3059300" y="3368500"/>
              <a:ext cx="12000" cy="12025"/>
            </a:xfrm>
            <a:custGeom>
              <a:avLst/>
              <a:gdLst/>
              <a:ahLst/>
              <a:cxnLst/>
              <a:rect l="l" t="t" r="r" b="b"/>
              <a:pathLst>
                <a:path w="480" h="481" extrusionOk="0">
                  <a:moveTo>
                    <a:pt x="240" y="1"/>
                  </a:moveTo>
                  <a:lnTo>
                    <a:pt x="150" y="31"/>
                  </a:lnTo>
                  <a:lnTo>
                    <a:pt x="60" y="61"/>
                  </a:lnTo>
                  <a:lnTo>
                    <a:pt x="0" y="150"/>
                  </a:lnTo>
                  <a:lnTo>
                    <a:pt x="0" y="240"/>
                  </a:lnTo>
                  <a:lnTo>
                    <a:pt x="0" y="330"/>
                  </a:lnTo>
                  <a:lnTo>
                    <a:pt x="60" y="420"/>
                  </a:lnTo>
                  <a:lnTo>
                    <a:pt x="150" y="480"/>
                  </a:lnTo>
                  <a:lnTo>
                    <a:pt x="330" y="480"/>
                  </a:lnTo>
                  <a:lnTo>
                    <a:pt x="390" y="420"/>
                  </a:lnTo>
                  <a:lnTo>
                    <a:pt x="450" y="330"/>
                  </a:lnTo>
                  <a:lnTo>
                    <a:pt x="479" y="240"/>
                  </a:lnTo>
                  <a:lnTo>
                    <a:pt x="450" y="150"/>
                  </a:lnTo>
                  <a:lnTo>
                    <a:pt x="39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945425" y="3396975"/>
              <a:ext cx="12000" cy="12000"/>
            </a:xfrm>
            <a:custGeom>
              <a:avLst/>
              <a:gdLst/>
              <a:ahLst/>
              <a:cxnLst/>
              <a:rect l="l" t="t" r="r" b="b"/>
              <a:pathLst>
                <a:path w="480" h="480" extrusionOk="0">
                  <a:moveTo>
                    <a:pt x="150" y="0"/>
                  </a:moveTo>
                  <a:lnTo>
                    <a:pt x="60" y="60"/>
                  </a:lnTo>
                  <a:lnTo>
                    <a:pt x="30" y="150"/>
                  </a:lnTo>
                  <a:lnTo>
                    <a:pt x="0" y="240"/>
                  </a:lnTo>
                  <a:lnTo>
                    <a:pt x="30" y="330"/>
                  </a:lnTo>
                  <a:lnTo>
                    <a:pt x="60" y="420"/>
                  </a:lnTo>
                  <a:lnTo>
                    <a:pt x="150" y="450"/>
                  </a:lnTo>
                  <a:lnTo>
                    <a:pt x="240" y="480"/>
                  </a:lnTo>
                  <a:lnTo>
                    <a:pt x="330" y="450"/>
                  </a:lnTo>
                  <a:lnTo>
                    <a:pt x="420" y="420"/>
                  </a:lnTo>
                  <a:lnTo>
                    <a:pt x="480" y="330"/>
                  </a:lnTo>
                  <a:lnTo>
                    <a:pt x="480" y="240"/>
                  </a:lnTo>
                  <a:lnTo>
                    <a:pt x="48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2973875" y="3396975"/>
              <a:ext cx="12025" cy="12000"/>
            </a:xfrm>
            <a:custGeom>
              <a:avLst/>
              <a:gdLst/>
              <a:ahLst/>
              <a:cxnLst/>
              <a:rect l="l" t="t" r="r" b="b"/>
              <a:pathLst>
                <a:path w="481" h="480" extrusionOk="0">
                  <a:moveTo>
                    <a:pt x="151" y="0"/>
                  </a:moveTo>
                  <a:lnTo>
                    <a:pt x="61" y="60"/>
                  </a:lnTo>
                  <a:lnTo>
                    <a:pt x="31" y="150"/>
                  </a:lnTo>
                  <a:lnTo>
                    <a:pt x="1" y="240"/>
                  </a:lnTo>
                  <a:lnTo>
                    <a:pt x="31" y="330"/>
                  </a:lnTo>
                  <a:lnTo>
                    <a:pt x="61" y="420"/>
                  </a:lnTo>
                  <a:lnTo>
                    <a:pt x="151" y="450"/>
                  </a:lnTo>
                  <a:lnTo>
                    <a:pt x="241" y="480"/>
                  </a:lnTo>
                  <a:lnTo>
                    <a:pt x="331" y="450"/>
                  </a:lnTo>
                  <a:lnTo>
                    <a:pt x="421" y="420"/>
                  </a:lnTo>
                  <a:lnTo>
                    <a:pt x="480" y="330"/>
                  </a:lnTo>
                  <a:lnTo>
                    <a:pt x="480" y="240"/>
                  </a:lnTo>
                  <a:lnTo>
                    <a:pt x="480" y="150"/>
                  </a:lnTo>
                  <a:lnTo>
                    <a:pt x="421" y="60"/>
                  </a:lnTo>
                  <a:lnTo>
                    <a:pt x="3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3087000" y="3396975"/>
              <a:ext cx="12775" cy="12000"/>
            </a:xfrm>
            <a:custGeom>
              <a:avLst/>
              <a:gdLst/>
              <a:ahLst/>
              <a:cxnLst/>
              <a:rect l="l" t="t" r="r" b="b"/>
              <a:pathLst>
                <a:path w="511" h="480" extrusionOk="0">
                  <a:moveTo>
                    <a:pt x="151" y="0"/>
                  </a:moveTo>
                  <a:lnTo>
                    <a:pt x="91" y="60"/>
                  </a:lnTo>
                  <a:lnTo>
                    <a:pt x="31" y="150"/>
                  </a:lnTo>
                  <a:lnTo>
                    <a:pt x="1" y="240"/>
                  </a:lnTo>
                  <a:lnTo>
                    <a:pt x="31" y="330"/>
                  </a:lnTo>
                  <a:lnTo>
                    <a:pt x="91" y="420"/>
                  </a:lnTo>
                  <a:lnTo>
                    <a:pt x="151" y="450"/>
                  </a:lnTo>
                  <a:lnTo>
                    <a:pt x="270" y="480"/>
                  </a:lnTo>
                  <a:lnTo>
                    <a:pt x="360" y="450"/>
                  </a:lnTo>
                  <a:lnTo>
                    <a:pt x="420" y="420"/>
                  </a:lnTo>
                  <a:lnTo>
                    <a:pt x="480" y="330"/>
                  </a:lnTo>
                  <a:lnTo>
                    <a:pt x="510" y="240"/>
                  </a:lnTo>
                  <a:lnTo>
                    <a:pt x="480" y="150"/>
                  </a:lnTo>
                  <a:lnTo>
                    <a:pt x="420" y="60"/>
                  </a:lnTo>
                  <a:lnTo>
                    <a:pt x="3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3059300" y="3396975"/>
              <a:ext cx="12000" cy="12000"/>
            </a:xfrm>
            <a:custGeom>
              <a:avLst/>
              <a:gdLst/>
              <a:ahLst/>
              <a:cxnLst/>
              <a:rect l="l" t="t" r="r" b="b"/>
              <a:pathLst>
                <a:path w="480" h="480" extrusionOk="0">
                  <a:moveTo>
                    <a:pt x="150" y="0"/>
                  </a:moveTo>
                  <a:lnTo>
                    <a:pt x="60" y="60"/>
                  </a:lnTo>
                  <a:lnTo>
                    <a:pt x="0" y="150"/>
                  </a:lnTo>
                  <a:lnTo>
                    <a:pt x="0" y="240"/>
                  </a:lnTo>
                  <a:lnTo>
                    <a:pt x="0" y="330"/>
                  </a:lnTo>
                  <a:lnTo>
                    <a:pt x="60" y="420"/>
                  </a:lnTo>
                  <a:lnTo>
                    <a:pt x="150" y="450"/>
                  </a:lnTo>
                  <a:lnTo>
                    <a:pt x="240" y="480"/>
                  </a:lnTo>
                  <a:lnTo>
                    <a:pt x="330" y="450"/>
                  </a:lnTo>
                  <a:lnTo>
                    <a:pt x="390" y="420"/>
                  </a:lnTo>
                  <a:lnTo>
                    <a:pt x="450" y="330"/>
                  </a:lnTo>
                  <a:lnTo>
                    <a:pt x="479" y="240"/>
                  </a:lnTo>
                  <a:lnTo>
                    <a:pt x="450" y="150"/>
                  </a:lnTo>
                  <a:lnTo>
                    <a:pt x="39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2945425" y="3425425"/>
              <a:ext cx="12000" cy="12025"/>
            </a:xfrm>
            <a:custGeom>
              <a:avLst/>
              <a:gdLst/>
              <a:ahLst/>
              <a:cxnLst/>
              <a:rect l="l" t="t" r="r" b="b"/>
              <a:pathLst>
                <a:path w="480" h="481" extrusionOk="0">
                  <a:moveTo>
                    <a:pt x="150" y="1"/>
                  </a:moveTo>
                  <a:lnTo>
                    <a:pt x="60" y="61"/>
                  </a:lnTo>
                  <a:lnTo>
                    <a:pt x="30" y="151"/>
                  </a:lnTo>
                  <a:lnTo>
                    <a:pt x="0" y="241"/>
                  </a:lnTo>
                  <a:lnTo>
                    <a:pt x="30" y="331"/>
                  </a:lnTo>
                  <a:lnTo>
                    <a:pt x="60" y="421"/>
                  </a:lnTo>
                  <a:lnTo>
                    <a:pt x="150" y="450"/>
                  </a:lnTo>
                  <a:lnTo>
                    <a:pt x="240" y="480"/>
                  </a:lnTo>
                  <a:lnTo>
                    <a:pt x="330" y="450"/>
                  </a:lnTo>
                  <a:lnTo>
                    <a:pt x="420" y="421"/>
                  </a:lnTo>
                  <a:lnTo>
                    <a:pt x="480" y="331"/>
                  </a:lnTo>
                  <a:lnTo>
                    <a:pt x="480" y="241"/>
                  </a:lnTo>
                  <a:lnTo>
                    <a:pt x="48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3030825" y="3368500"/>
              <a:ext cx="12000" cy="12025"/>
            </a:xfrm>
            <a:custGeom>
              <a:avLst/>
              <a:gdLst/>
              <a:ahLst/>
              <a:cxnLst/>
              <a:rect l="l" t="t" r="r" b="b"/>
              <a:pathLst>
                <a:path w="480" h="481" extrusionOk="0">
                  <a:moveTo>
                    <a:pt x="240" y="1"/>
                  </a:moveTo>
                  <a:lnTo>
                    <a:pt x="150" y="31"/>
                  </a:lnTo>
                  <a:lnTo>
                    <a:pt x="60" y="61"/>
                  </a:lnTo>
                  <a:lnTo>
                    <a:pt x="0" y="150"/>
                  </a:lnTo>
                  <a:lnTo>
                    <a:pt x="0" y="240"/>
                  </a:lnTo>
                  <a:lnTo>
                    <a:pt x="0" y="330"/>
                  </a:lnTo>
                  <a:lnTo>
                    <a:pt x="60" y="420"/>
                  </a:lnTo>
                  <a:lnTo>
                    <a:pt x="150" y="480"/>
                  </a:lnTo>
                  <a:lnTo>
                    <a:pt x="330" y="480"/>
                  </a:lnTo>
                  <a:lnTo>
                    <a:pt x="420" y="420"/>
                  </a:lnTo>
                  <a:lnTo>
                    <a:pt x="450" y="330"/>
                  </a:lnTo>
                  <a:lnTo>
                    <a:pt x="480" y="240"/>
                  </a:lnTo>
                  <a:lnTo>
                    <a:pt x="450" y="150"/>
                  </a:lnTo>
                  <a:lnTo>
                    <a:pt x="420" y="61"/>
                  </a:lnTo>
                  <a:lnTo>
                    <a:pt x="330" y="31"/>
                  </a:lnTo>
                  <a:lnTo>
                    <a:pt x="2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3002350" y="3396975"/>
              <a:ext cx="12025" cy="12000"/>
            </a:xfrm>
            <a:custGeom>
              <a:avLst/>
              <a:gdLst/>
              <a:ahLst/>
              <a:cxnLst/>
              <a:rect l="l" t="t" r="r" b="b"/>
              <a:pathLst>
                <a:path w="481" h="480" extrusionOk="0">
                  <a:moveTo>
                    <a:pt x="150" y="0"/>
                  </a:moveTo>
                  <a:lnTo>
                    <a:pt x="61" y="60"/>
                  </a:lnTo>
                  <a:lnTo>
                    <a:pt x="1" y="150"/>
                  </a:lnTo>
                  <a:lnTo>
                    <a:pt x="1" y="240"/>
                  </a:lnTo>
                  <a:lnTo>
                    <a:pt x="1" y="330"/>
                  </a:lnTo>
                  <a:lnTo>
                    <a:pt x="61" y="420"/>
                  </a:lnTo>
                  <a:lnTo>
                    <a:pt x="150" y="450"/>
                  </a:lnTo>
                  <a:lnTo>
                    <a:pt x="240" y="480"/>
                  </a:lnTo>
                  <a:lnTo>
                    <a:pt x="330" y="450"/>
                  </a:lnTo>
                  <a:lnTo>
                    <a:pt x="420" y="420"/>
                  </a:lnTo>
                  <a:lnTo>
                    <a:pt x="450" y="330"/>
                  </a:lnTo>
                  <a:lnTo>
                    <a:pt x="480" y="240"/>
                  </a:lnTo>
                  <a:lnTo>
                    <a:pt x="450" y="150"/>
                  </a:lnTo>
                  <a:lnTo>
                    <a:pt x="420" y="60"/>
                  </a:lnTo>
                  <a:lnTo>
                    <a:pt x="3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2973875" y="3425425"/>
              <a:ext cx="12025" cy="12025"/>
            </a:xfrm>
            <a:custGeom>
              <a:avLst/>
              <a:gdLst/>
              <a:ahLst/>
              <a:cxnLst/>
              <a:rect l="l" t="t" r="r" b="b"/>
              <a:pathLst>
                <a:path w="481" h="481" extrusionOk="0">
                  <a:moveTo>
                    <a:pt x="151" y="1"/>
                  </a:moveTo>
                  <a:lnTo>
                    <a:pt x="61" y="61"/>
                  </a:lnTo>
                  <a:lnTo>
                    <a:pt x="31" y="151"/>
                  </a:lnTo>
                  <a:lnTo>
                    <a:pt x="1" y="241"/>
                  </a:lnTo>
                  <a:lnTo>
                    <a:pt x="31" y="331"/>
                  </a:lnTo>
                  <a:lnTo>
                    <a:pt x="61" y="421"/>
                  </a:lnTo>
                  <a:lnTo>
                    <a:pt x="151" y="450"/>
                  </a:lnTo>
                  <a:lnTo>
                    <a:pt x="241" y="480"/>
                  </a:lnTo>
                  <a:lnTo>
                    <a:pt x="331" y="450"/>
                  </a:lnTo>
                  <a:lnTo>
                    <a:pt x="421" y="421"/>
                  </a:lnTo>
                  <a:lnTo>
                    <a:pt x="480" y="331"/>
                  </a:lnTo>
                  <a:lnTo>
                    <a:pt x="480" y="241"/>
                  </a:lnTo>
                  <a:lnTo>
                    <a:pt x="480" y="151"/>
                  </a:lnTo>
                  <a:lnTo>
                    <a:pt x="421" y="61"/>
                  </a:lnTo>
                  <a:lnTo>
                    <a:pt x="3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2945425" y="3453900"/>
              <a:ext cx="12000" cy="12025"/>
            </a:xfrm>
            <a:custGeom>
              <a:avLst/>
              <a:gdLst/>
              <a:ahLst/>
              <a:cxnLst/>
              <a:rect l="l" t="t" r="r" b="b"/>
              <a:pathLst>
                <a:path w="480" h="481" extrusionOk="0">
                  <a:moveTo>
                    <a:pt x="150" y="1"/>
                  </a:moveTo>
                  <a:lnTo>
                    <a:pt x="60" y="61"/>
                  </a:lnTo>
                  <a:lnTo>
                    <a:pt x="30" y="150"/>
                  </a:lnTo>
                  <a:lnTo>
                    <a:pt x="0" y="240"/>
                  </a:lnTo>
                  <a:lnTo>
                    <a:pt x="30" y="330"/>
                  </a:lnTo>
                  <a:lnTo>
                    <a:pt x="60" y="420"/>
                  </a:lnTo>
                  <a:lnTo>
                    <a:pt x="150" y="450"/>
                  </a:lnTo>
                  <a:lnTo>
                    <a:pt x="240" y="480"/>
                  </a:lnTo>
                  <a:lnTo>
                    <a:pt x="330" y="450"/>
                  </a:lnTo>
                  <a:lnTo>
                    <a:pt x="420" y="420"/>
                  </a:lnTo>
                  <a:lnTo>
                    <a:pt x="480" y="330"/>
                  </a:lnTo>
                  <a:lnTo>
                    <a:pt x="480" y="240"/>
                  </a:lnTo>
                  <a:lnTo>
                    <a:pt x="48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2973875" y="3311575"/>
              <a:ext cx="12025" cy="12000"/>
            </a:xfrm>
            <a:custGeom>
              <a:avLst/>
              <a:gdLst/>
              <a:ahLst/>
              <a:cxnLst/>
              <a:rect l="l" t="t" r="r" b="b"/>
              <a:pathLst>
                <a:path w="481" h="480" extrusionOk="0">
                  <a:moveTo>
                    <a:pt x="241" y="0"/>
                  </a:moveTo>
                  <a:lnTo>
                    <a:pt x="151" y="30"/>
                  </a:lnTo>
                  <a:lnTo>
                    <a:pt x="61" y="90"/>
                  </a:lnTo>
                  <a:lnTo>
                    <a:pt x="31" y="150"/>
                  </a:lnTo>
                  <a:lnTo>
                    <a:pt x="1" y="240"/>
                  </a:lnTo>
                  <a:lnTo>
                    <a:pt x="31" y="330"/>
                  </a:lnTo>
                  <a:lnTo>
                    <a:pt x="61" y="420"/>
                  </a:lnTo>
                  <a:lnTo>
                    <a:pt x="151" y="480"/>
                  </a:lnTo>
                  <a:lnTo>
                    <a:pt x="331" y="480"/>
                  </a:lnTo>
                  <a:lnTo>
                    <a:pt x="421" y="420"/>
                  </a:lnTo>
                  <a:lnTo>
                    <a:pt x="480" y="330"/>
                  </a:lnTo>
                  <a:lnTo>
                    <a:pt x="480" y="240"/>
                  </a:lnTo>
                  <a:lnTo>
                    <a:pt x="480" y="150"/>
                  </a:lnTo>
                  <a:lnTo>
                    <a:pt x="421" y="90"/>
                  </a:lnTo>
                  <a:lnTo>
                    <a:pt x="331" y="30"/>
                  </a:lnTo>
                  <a:lnTo>
                    <a:pt x="2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3002350" y="3425425"/>
              <a:ext cx="12025" cy="12025"/>
            </a:xfrm>
            <a:custGeom>
              <a:avLst/>
              <a:gdLst/>
              <a:ahLst/>
              <a:cxnLst/>
              <a:rect l="l" t="t" r="r" b="b"/>
              <a:pathLst>
                <a:path w="481" h="481" extrusionOk="0">
                  <a:moveTo>
                    <a:pt x="150" y="1"/>
                  </a:moveTo>
                  <a:lnTo>
                    <a:pt x="61" y="61"/>
                  </a:lnTo>
                  <a:lnTo>
                    <a:pt x="1" y="151"/>
                  </a:lnTo>
                  <a:lnTo>
                    <a:pt x="1" y="241"/>
                  </a:lnTo>
                  <a:lnTo>
                    <a:pt x="1" y="331"/>
                  </a:lnTo>
                  <a:lnTo>
                    <a:pt x="61" y="421"/>
                  </a:lnTo>
                  <a:lnTo>
                    <a:pt x="150" y="450"/>
                  </a:lnTo>
                  <a:lnTo>
                    <a:pt x="240" y="480"/>
                  </a:lnTo>
                  <a:lnTo>
                    <a:pt x="330" y="450"/>
                  </a:lnTo>
                  <a:lnTo>
                    <a:pt x="420" y="421"/>
                  </a:lnTo>
                  <a:lnTo>
                    <a:pt x="450" y="331"/>
                  </a:lnTo>
                  <a:lnTo>
                    <a:pt x="480" y="241"/>
                  </a:lnTo>
                  <a:lnTo>
                    <a:pt x="45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2973875" y="3453900"/>
              <a:ext cx="12025" cy="12025"/>
            </a:xfrm>
            <a:custGeom>
              <a:avLst/>
              <a:gdLst/>
              <a:ahLst/>
              <a:cxnLst/>
              <a:rect l="l" t="t" r="r" b="b"/>
              <a:pathLst>
                <a:path w="481" h="481" extrusionOk="0">
                  <a:moveTo>
                    <a:pt x="151" y="1"/>
                  </a:moveTo>
                  <a:lnTo>
                    <a:pt x="61" y="61"/>
                  </a:lnTo>
                  <a:lnTo>
                    <a:pt x="31" y="150"/>
                  </a:lnTo>
                  <a:lnTo>
                    <a:pt x="1" y="240"/>
                  </a:lnTo>
                  <a:lnTo>
                    <a:pt x="31" y="330"/>
                  </a:lnTo>
                  <a:lnTo>
                    <a:pt x="61" y="420"/>
                  </a:lnTo>
                  <a:lnTo>
                    <a:pt x="151" y="450"/>
                  </a:lnTo>
                  <a:lnTo>
                    <a:pt x="241" y="480"/>
                  </a:lnTo>
                  <a:lnTo>
                    <a:pt x="331" y="450"/>
                  </a:lnTo>
                  <a:lnTo>
                    <a:pt x="421" y="420"/>
                  </a:lnTo>
                  <a:lnTo>
                    <a:pt x="480" y="330"/>
                  </a:lnTo>
                  <a:lnTo>
                    <a:pt x="480" y="240"/>
                  </a:lnTo>
                  <a:lnTo>
                    <a:pt x="480" y="150"/>
                  </a:lnTo>
                  <a:lnTo>
                    <a:pt x="421" y="61"/>
                  </a:lnTo>
                  <a:lnTo>
                    <a:pt x="3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3002350" y="3311575"/>
              <a:ext cx="12025" cy="12000"/>
            </a:xfrm>
            <a:custGeom>
              <a:avLst/>
              <a:gdLst/>
              <a:ahLst/>
              <a:cxnLst/>
              <a:rect l="l" t="t" r="r" b="b"/>
              <a:pathLst>
                <a:path w="481" h="480" extrusionOk="0">
                  <a:moveTo>
                    <a:pt x="240" y="0"/>
                  </a:moveTo>
                  <a:lnTo>
                    <a:pt x="150" y="30"/>
                  </a:lnTo>
                  <a:lnTo>
                    <a:pt x="61" y="90"/>
                  </a:lnTo>
                  <a:lnTo>
                    <a:pt x="1" y="150"/>
                  </a:lnTo>
                  <a:lnTo>
                    <a:pt x="1" y="240"/>
                  </a:lnTo>
                  <a:lnTo>
                    <a:pt x="1" y="330"/>
                  </a:lnTo>
                  <a:lnTo>
                    <a:pt x="61" y="420"/>
                  </a:lnTo>
                  <a:lnTo>
                    <a:pt x="150" y="480"/>
                  </a:lnTo>
                  <a:lnTo>
                    <a:pt x="330" y="480"/>
                  </a:lnTo>
                  <a:lnTo>
                    <a:pt x="420" y="420"/>
                  </a:lnTo>
                  <a:lnTo>
                    <a:pt x="450" y="330"/>
                  </a:lnTo>
                  <a:lnTo>
                    <a:pt x="480" y="240"/>
                  </a:lnTo>
                  <a:lnTo>
                    <a:pt x="45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3030825" y="3425425"/>
              <a:ext cx="12000" cy="12025"/>
            </a:xfrm>
            <a:custGeom>
              <a:avLst/>
              <a:gdLst/>
              <a:ahLst/>
              <a:cxnLst/>
              <a:rect l="l" t="t" r="r" b="b"/>
              <a:pathLst>
                <a:path w="480" h="481" extrusionOk="0">
                  <a:moveTo>
                    <a:pt x="150" y="1"/>
                  </a:moveTo>
                  <a:lnTo>
                    <a:pt x="60" y="61"/>
                  </a:lnTo>
                  <a:lnTo>
                    <a:pt x="0" y="151"/>
                  </a:lnTo>
                  <a:lnTo>
                    <a:pt x="0" y="241"/>
                  </a:lnTo>
                  <a:lnTo>
                    <a:pt x="0" y="331"/>
                  </a:lnTo>
                  <a:lnTo>
                    <a:pt x="60" y="421"/>
                  </a:lnTo>
                  <a:lnTo>
                    <a:pt x="150" y="450"/>
                  </a:lnTo>
                  <a:lnTo>
                    <a:pt x="240" y="480"/>
                  </a:lnTo>
                  <a:lnTo>
                    <a:pt x="330" y="450"/>
                  </a:lnTo>
                  <a:lnTo>
                    <a:pt x="420" y="421"/>
                  </a:lnTo>
                  <a:lnTo>
                    <a:pt x="450" y="331"/>
                  </a:lnTo>
                  <a:lnTo>
                    <a:pt x="480" y="241"/>
                  </a:lnTo>
                  <a:lnTo>
                    <a:pt x="450" y="151"/>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3002350" y="3453900"/>
              <a:ext cx="12025" cy="12025"/>
            </a:xfrm>
            <a:custGeom>
              <a:avLst/>
              <a:gdLst/>
              <a:ahLst/>
              <a:cxnLst/>
              <a:rect l="l" t="t" r="r" b="b"/>
              <a:pathLst>
                <a:path w="481" h="481" extrusionOk="0">
                  <a:moveTo>
                    <a:pt x="150" y="1"/>
                  </a:moveTo>
                  <a:lnTo>
                    <a:pt x="61" y="61"/>
                  </a:lnTo>
                  <a:lnTo>
                    <a:pt x="1" y="150"/>
                  </a:lnTo>
                  <a:lnTo>
                    <a:pt x="1" y="240"/>
                  </a:lnTo>
                  <a:lnTo>
                    <a:pt x="1" y="330"/>
                  </a:lnTo>
                  <a:lnTo>
                    <a:pt x="61" y="420"/>
                  </a:lnTo>
                  <a:lnTo>
                    <a:pt x="150" y="450"/>
                  </a:lnTo>
                  <a:lnTo>
                    <a:pt x="240" y="480"/>
                  </a:lnTo>
                  <a:lnTo>
                    <a:pt x="330" y="450"/>
                  </a:lnTo>
                  <a:lnTo>
                    <a:pt x="420" y="420"/>
                  </a:lnTo>
                  <a:lnTo>
                    <a:pt x="450" y="330"/>
                  </a:lnTo>
                  <a:lnTo>
                    <a:pt x="480" y="240"/>
                  </a:lnTo>
                  <a:lnTo>
                    <a:pt x="45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3030825" y="3311575"/>
              <a:ext cx="12000" cy="12000"/>
            </a:xfrm>
            <a:custGeom>
              <a:avLst/>
              <a:gdLst/>
              <a:ahLst/>
              <a:cxnLst/>
              <a:rect l="l" t="t" r="r" b="b"/>
              <a:pathLst>
                <a:path w="480" h="480" extrusionOk="0">
                  <a:moveTo>
                    <a:pt x="240" y="0"/>
                  </a:moveTo>
                  <a:lnTo>
                    <a:pt x="150" y="30"/>
                  </a:lnTo>
                  <a:lnTo>
                    <a:pt x="60" y="90"/>
                  </a:lnTo>
                  <a:lnTo>
                    <a:pt x="0" y="150"/>
                  </a:lnTo>
                  <a:lnTo>
                    <a:pt x="0" y="240"/>
                  </a:lnTo>
                  <a:lnTo>
                    <a:pt x="0" y="330"/>
                  </a:lnTo>
                  <a:lnTo>
                    <a:pt x="60" y="420"/>
                  </a:lnTo>
                  <a:lnTo>
                    <a:pt x="150" y="480"/>
                  </a:lnTo>
                  <a:lnTo>
                    <a:pt x="330" y="480"/>
                  </a:lnTo>
                  <a:lnTo>
                    <a:pt x="420" y="420"/>
                  </a:lnTo>
                  <a:lnTo>
                    <a:pt x="450" y="330"/>
                  </a:lnTo>
                  <a:lnTo>
                    <a:pt x="480" y="240"/>
                  </a:lnTo>
                  <a:lnTo>
                    <a:pt x="450" y="150"/>
                  </a:lnTo>
                  <a:lnTo>
                    <a:pt x="42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3059300" y="3425425"/>
              <a:ext cx="12000" cy="12025"/>
            </a:xfrm>
            <a:custGeom>
              <a:avLst/>
              <a:gdLst/>
              <a:ahLst/>
              <a:cxnLst/>
              <a:rect l="l" t="t" r="r" b="b"/>
              <a:pathLst>
                <a:path w="480" h="481" extrusionOk="0">
                  <a:moveTo>
                    <a:pt x="150" y="1"/>
                  </a:moveTo>
                  <a:lnTo>
                    <a:pt x="60" y="61"/>
                  </a:lnTo>
                  <a:lnTo>
                    <a:pt x="0" y="151"/>
                  </a:lnTo>
                  <a:lnTo>
                    <a:pt x="0" y="241"/>
                  </a:lnTo>
                  <a:lnTo>
                    <a:pt x="0" y="331"/>
                  </a:lnTo>
                  <a:lnTo>
                    <a:pt x="60" y="421"/>
                  </a:lnTo>
                  <a:lnTo>
                    <a:pt x="150" y="450"/>
                  </a:lnTo>
                  <a:lnTo>
                    <a:pt x="240" y="480"/>
                  </a:lnTo>
                  <a:lnTo>
                    <a:pt x="330" y="450"/>
                  </a:lnTo>
                  <a:lnTo>
                    <a:pt x="390" y="421"/>
                  </a:lnTo>
                  <a:lnTo>
                    <a:pt x="450" y="331"/>
                  </a:lnTo>
                  <a:lnTo>
                    <a:pt x="479" y="241"/>
                  </a:lnTo>
                  <a:lnTo>
                    <a:pt x="450" y="151"/>
                  </a:lnTo>
                  <a:lnTo>
                    <a:pt x="39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3030825" y="3453900"/>
              <a:ext cx="12000" cy="12025"/>
            </a:xfrm>
            <a:custGeom>
              <a:avLst/>
              <a:gdLst/>
              <a:ahLst/>
              <a:cxnLst/>
              <a:rect l="l" t="t" r="r" b="b"/>
              <a:pathLst>
                <a:path w="480" h="481" extrusionOk="0">
                  <a:moveTo>
                    <a:pt x="150" y="1"/>
                  </a:moveTo>
                  <a:lnTo>
                    <a:pt x="60" y="61"/>
                  </a:lnTo>
                  <a:lnTo>
                    <a:pt x="0" y="150"/>
                  </a:lnTo>
                  <a:lnTo>
                    <a:pt x="0" y="240"/>
                  </a:lnTo>
                  <a:lnTo>
                    <a:pt x="0" y="330"/>
                  </a:lnTo>
                  <a:lnTo>
                    <a:pt x="60" y="420"/>
                  </a:lnTo>
                  <a:lnTo>
                    <a:pt x="150" y="450"/>
                  </a:lnTo>
                  <a:lnTo>
                    <a:pt x="240" y="480"/>
                  </a:lnTo>
                  <a:lnTo>
                    <a:pt x="330" y="450"/>
                  </a:lnTo>
                  <a:lnTo>
                    <a:pt x="420" y="420"/>
                  </a:lnTo>
                  <a:lnTo>
                    <a:pt x="450" y="330"/>
                  </a:lnTo>
                  <a:lnTo>
                    <a:pt x="480" y="240"/>
                  </a:lnTo>
                  <a:lnTo>
                    <a:pt x="450" y="150"/>
                  </a:lnTo>
                  <a:lnTo>
                    <a:pt x="42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3059300" y="3311575"/>
              <a:ext cx="12000" cy="12000"/>
            </a:xfrm>
            <a:custGeom>
              <a:avLst/>
              <a:gdLst/>
              <a:ahLst/>
              <a:cxnLst/>
              <a:rect l="l" t="t" r="r" b="b"/>
              <a:pathLst>
                <a:path w="480" h="480" extrusionOk="0">
                  <a:moveTo>
                    <a:pt x="240" y="0"/>
                  </a:moveTo>
                  <a:lnTo>
                    <a:pt x="150" y="30"/>
                  </a:lnTo>
                  <a:lnTo>
                    <a:pt x="60" y="90"/>
                  </a:lnTo>
                  <a:lnTo>
                    <a:pt x="0" y="150"/>
                  </a:lnTo>
                  <a:lnTo>
                    <a:pt x="0" y="240"/>
                  </a:lnTo>
                  <a:lnTo>
                    <a:pt x="0" y="330"/>
                  </a:lnTo>
                  <a:lnTo>
                    <a:pt x="60" y="420"/>
                  </a:lnTo>
                  <a:lnTo>
                    <a:pt x="150" y="480"/>
                  </a:lnTo>
                  <a:lnTo>
                    <a:pt x="330" y="480"/>
                  </a:lnTo>
                  <a:lnTo>
                    <a:pt x="390" y="420"/>
                  </a:lnTo>
                  <a:lnTo>
                    <a:pt x="450" y="330"/>
                  </a:lnTo>
                  <a:lnTo>
                    <a:pt x="479" y="240"/>
                  </a:lnTo>
                  <a:lnTo>
                    <a:pt x="450" y="150"/>
                  </a:lnTo>
                  <a:lnTo>
                    <a:pt x="390" y="90"/>
                  </a:lnTo>
                  <a:lnTo>
                    <a:pt x="330" y="30"/>
                  </a:lnTo>
                  <a:lnTo>
                    <a:pt x="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3087000" y="3425425"/>
              <a:ext cx="12775" cy="12025"/>
            </a:xfrm>
            <a:custGeom>
              <a:avLst/>
              <a:gdLst/>
              <a:ahLst/>
              <a:cxnLst/>
              <a:rect l="l" t="t" r="r" b="b"/>
              <a:pathLst>
                <a:path w="511" h="481" extrusionOk="0">
                  <a:moveTo>
                    <a:pt x="151" y="1"/>
                  </a:moveTo>
                  <a:lnTo>
                    <a:pt x="91" y="61"/>
                  </a:lnTo>
                  <a:lnTo>
                    <a:pt x="31" y="151"/>
                  </a:lnTo>
                  <a:lnTo>
                    <a:pt x="1" y="241"/>
                  </a:lnTo>
                  <a:lnTo>
                    <a:pt x="31" y="331"/>
                  </a:lnTo>
                  <a:lnTo>
                    <a:pt x="91" y="421"/>
                  </a:lnTo>
                  <a:lnTo>
                    <a:pt x="151" y="450"/>
                  </a:lnTo>
                  <a:lnTo>
                    <a:pt x="270" y="480"/>
                  </a:lnTo>
                  <a:lnTo>
                    <a:pt x="360" y="450"/>
                  </a:lnTo>
                  <a:lnTo>
                    <a:pt x="420" y="421"/>
                  </a:lnTo>
                  <a:lnTo>
                    <a:pt x="480" y="331"/>
                  </a:lnTo>
                  <a:lnTo>
                    <a:pt x="510" y="241"/>
                  </a:lnTo>
                  <a:lnTo>
                    <a:pt x="480" y="151"/>
                  </a:lnTo>
                  <a:lnTo>
                    <a:pt x="420" y="61"/>
                  </a:lnTo>
                  <a:lnTo>
                    <a:pt x="3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3059300" y="3453900"/>
              <a:ext cx="12000" cy="12025"/>
            </a:xfrm>
            <a:custGeom>
              <a:avLst/>
              <a:gdLst/>
              <a:ahLst/>
              <a:cxnLst/>
              <a:rect l="l" t="t" r="r" b="b"/>
              <a:pathLst>
                <a:path w="480" h="481" extrusionOk="0">
                  <a:moveTo>
                    <a:pt x="150" y="1"/>
                  </a:moveTo>
                  <a:lnTo>
                    <a:pt x="60" y="61"/>
                  </a:lnTo>
                  <a:lnTo>
                    <a:pt x="0" y="150"/>
                  </a:lnTo>
                  <a:lnTo>
                    <a:pt x="0" y="240"/>
                  </a:lnTo>
                  <a:lnTo>
                    <a:pt x="0" y="330"/>
                  </a:lnTo>
                  <a:lnTo>
                    <a:pt x="60" y="420"/>
                  </a:lnTo>
                  <a:lnTo>
                    <a:pt x="150" y="450"/>
                  </a:lnTo>
                  <a:lnTo>
                    <a:pt x="240" y="480"/>
                  </a:lnTo>
                  <a:lnTo>
                    <a:pt x="330" y="450"/>
                  </a:lnTo>
                  <a:lnTo>
                    <a:pt x="390" y="420"/>
                  </a:lnTo>
                  <a:lnTo>
                    <a:pt x="450" y="330"/>
                  </a:lnTo>
                  <a:lnTo>
                    <a:pt x="479" y="240"/>
                  </a:lnTo>
                  <a:lnTo>
                    <a:pt x="450" y="150"/>
                  </a:lnTo>
                  <a:lnTo>
                    <a:pt x="390" y="61"/>
                  </a:lnTo>
                  <a:lnTo>
                    <a:pt x="3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3"/>
          <p:cNvGrpSpPr/>
          <p:nvPr/>
        </p:nvGrpSpPr>
        <p:grpSpPr>
          <a:xfrm>
            <a:off x="4443426" y="4797816"/>
            <a:ext cx="257176" cy="195499"/>
            <a:chOff x="1772963" y="4079904"/>
            <a:chExt cx="257176" cy="195499"/>
          </a:xfrm>
        </p:grpSpPr>
        <p:sp>
          <p:nvSpPr>
            <p:cNvPr id="332" name="Google Shape;332;p13"/>
            <p:cNvSpPr/>
            <p:nvPr/>
          </p:nvSpPr>
          <p:spPr>
            <a:xfrm>
              <a:off x="1860975" y="4079904"/>
              <a:ext cx="169165" cy="195499"/>
            </a:xfrm>
            <a:custGeom>
              <a:avLst/>
              <a:gdLst/>
              <a:ahLst/>
              <a:cxnLst/>
              <a:rect l="l" t="t" r="r" b="b"/>
              <a:pathLst>
                <a:path w="2698" h="3118" extrusionOk="0">
                  <a:moveTo>
                    <a:pt x="120" y="210"/>
                  </a:moveTo>
                  <a:lnTo>
                    <a:pt x="2457" y="1559"/>
                  </a:lnTo>
                  <a:lnTo>
                    <a:pt x="120" y="2907"/>
                  </a:lnTo>
                  <a:lnTo>
                    <a:pt x="120" y="210"/>
                  </a:lnTo>
                  <a:close/>
                  <a:moveTo>
                    <a:pt x="0" y="1"/>
                  </a:moveTo>
                  <a:lnTo>
                    <a:pt x="0" y="3117"/>
                  </a:lnTo>
                  <a:lnTo>
                    <a:pt x="2697" y="155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772963" y="4081796"/>
              <a:ext cx="165403" cy="191737"/>
            </a:xfrm>
            <a:custGeom>
              <a:avLst/>
              <a:gdLst/>
              <a:ahLst/>
              <a:cxnLst/>
              <a:rect l="l" t="t" r="r" b="b"/>
              <a:pathLst>
                <a:path w="2638" h="3058" extrusionOk="0">
                  <a:moveTo>
                    <a:pt x="1" y="1"/>
                  </a:moveTo>
                  <a:lnTo>
                    <a:pt x="1" y="3057"/>
                  </a:lnTo>
                  <a:lnTo>
                    <a:pt x="2637" y="152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5" name="Google Shape;335;p13"/>
          <p:cNvSpPr txBox="1">
            <a:spLocks noGrp="1"/>
          </p:cNvSpPr>
          <p:nvPr>
            <p:ph type="subTitle" idx="1"/>
          </p:nvPr>
        </p:nvSpPr>
        <p:spPr>
          <a:xfrm>
            <a:off x="720000" y="2135481"/>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6" name="Google Shape;336;p13"/>
          <p:cNvSpPr txBox="1">
            <a:spLocks noGrp="1"/>
          </p:cNvSpPr>
          <p:nvPr>
            <p:ph type="subTitle" idx="2"/>
          </p:nvPr>
        </p:nvSpPr>
        <p:spPr>
          <a:xfrm>
            <a:off x="3419271" y="2135481"/>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7" name="Google Shape;337;p13"/>
          <p:cNvSpPr txBox="1">
            <a:spLocks noGrp="1"/>
          </p:cNvSpPr>
          <p:nvPr>
            <p:ph type="subTitle" idx="3"/>
          </p:nvPr>
        </p:nvSpPr>
        <p:spPr>
          <a:xfrm>
            <a:off x="720000" y="386866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8" name="Google Shape;338;p13"/>
          <p:cNvSpPr txBox="1">
            <a:spLocks noGrp="1"/>
          </p:cNvSpPr>
          <p:nvPr>
            <p:ph type="subTitle" idx="4"/>
          </p:nvPr>
        </p:nvSpPr>
        <p:spPr>
          <a:xfrm>
            <a:off x="3419271" y="386866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9" name="Google Shape;339;p13"/>
          <p:cNvSpPr txBox="1">
            <a:spLocks noGrp="1"/>
          </p:cNvSpPr>
          <p:nvPr>
            <p:ph type="subTitle" idx="5"/>
          </p:nvPr>
        </p:nvSpPr>
        <p:spPr>
          <a:xfrm>
            <a:off x="6118549" y="2135481"/>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0" name="Google Shape;340;p13"/>
          <p:cNvSpPr txBox="1">
            <a:spLocks noGrp="1"/>
          </p:cNvSpPr>
          <p:nvPr>
            <p:ph type="subTitle" idx="6"/>
          </p:nvPr>
        </p:nvSpPr>
        <p:spPr>
          <a:xfrm>
            <a:off x="6118549" y="386866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1" name="Google Shape;341;p13"/>
          <p:cNvSpPr txBox="1">
            <a:spLocks noGrp="1"/>
          </p:cNvSpPr>
          <p:nvPr>
            <p:ph type="title" idx="7" hasCustomPrompt="1"/>
          </p:nvPr>
        </p:nvSpPr>
        <p:spPr>
          <a:xfrm>
            <a:off x="1505400" y="13320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2" name="Google Shape;342;p13"/>
          <p:cNvSpPr txBox="1">
            <a:spLocks noGrp="1"/>
          </p:cNvSpPr>
          <p:nvPr>
            <p:ph type="title" idx="8" hasCustomPrompt="1"/>
          </p:nvPr>
        </p:nvSpPr>
        <p:spPr>
          <a:xfrm>
            <a:off x="1505400" y="30646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3" name="Google Shape;343;p13"/>
          <p:cNvSpPr txBox="1">
            <a:spLocks noGrp="1"/>
          </p:cNvSpPr>
          <p:nvPr>
            <p:ph type="title" idx="9" hasCustomPrompt="1"/>
          </p:nvPr>
        </p:nvSpPr>
        <p:spPr>
          <a:xfrm>
            <a:off x="4204671" y="13320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4" name="Google Shape;344;p13"/>
          <p:cNvSpPr txBox="1">
            <a:spLocks noGrp="1"/>
          </p:cNvSpPr>
          <p:nvPr>
            <p:ph type="title" idx="13" hasCustomPrompt="1"/>
          </p:nvPr>
        </p:nvSpPr>
        <p:spPr>
          <a:xfrm>
            <a:off x="4204671" y="30646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5" name="Google Shape;345;p13"/>
          <p:cNvSpPr txBox="1">
            <a:spLocks noGrp="1"/>
          </p:cNvSpPr>
          <p:nvPr>
            <p:ph type="title" idx="14" hasCustomPrompt="1"/>
          </p:nvPr>
        </p:nvSpPr>
        <p:spPr>
          <a:xfrm>
            <a:off x="6903949" y="13320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6" name="Google Shape;346;p13"/>
          <p:cNvSpPr txBox="1">
            <a:spLocks noGrp="1"/>
          </p:cNvSpPr>
          <p:nvPr>
            <p:ph type="title" idx="15" hasCustomPrompt="1"/>
          </p:nvPr>
        </p:nvSpPr>
        <p:spPr>
          <a:xfrm>
            <a:off x="6903949" y="30646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47" name="Google Shape;347;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8" name="Google Shape;348;p13"/>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9" name="Google Shape;349;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0" name="Google Shape;350;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1" name="Google Shape;351;p13"/>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2" name="Google Shape;352;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575"/>
        <p:cNvGrpSpPr/>
        <p:nvPr/>
      </p:nvGrpSpPr>
      <p:grpSpPr>
        <a:xfrm>
          <a:off x="0" y="0"/>
          <a:ext cx="0" cy="0"/>
          <a:chOff x="0" y="0"/>
          <a:chExt cx="0" cy="0"/>
        </a:xfrm>
      </p:grpSpPr>
      <p:sp>
        <p:nvSpPr>
          <p:cNvPr id="576" name="Google Shape;576;p24"/>
          <p:cNvSpPr/>
          <p:nvPr/>
        </p:nvSpPr>
        <p:spPr>
          <a:xfrm rot="-4360841">
            <a:off x="-1767387" y="-51143"/>
            <a:ext cx="4197576" cy="2125840"/>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4"/>
          <p:cNvSpPr/>
          <p:nvPr/>
        </p:nvSpPr>
        <p:spPr>
          <a:xfrm rot="-3671496">
            <a:off x="7341346" y="3492377"/>
            <a:ext cx="2835157" cy="1435850"/>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4"/>
          <p:cNvSpPr/>
          <p:nvPr/>
        </p:nvSpPr>
        <p:spPr>
          <a:xfrm>
            <a:off x="719991" y="4586814"/>
            <a:ext cx="1007507" cy="567056"/>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4"/>
          <p:cNvSpPr/>
          <p:nvPr/>
        </p:nvSpPr>
        <p:spPr>
          <a:xfrm rot="10800000">
            <a:off x="7911075" y="2"/>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4"/>
          <p:cNvSpPr/>
          <p:nvPr/>
        </p:nvSpPr>
        <p:spPr>
          <a:xfrm rot="5400000">
            <a:off x="4419925" y="4741925"/>
            <a:ext cx="212340" cy="397199"/>
          </a:xfrm>
          <a:custGeom>
            <a:avLst/>
            <a:gdLst/>
            <a:ahLst/>
            <a:cxnLst/>
            <a:rect l="l" t="t" r="r" b="b"/>
            <a:pathLst>
              <a:path w="3477" h="6504" extrusionOk="0">
                <a:moveTo>
                  <a:pt x="240" y="1"/>
                </a:moveTo>
                <a:lnTo>
                  <a:pt x="150" y="31"/>
                </a:lnTo>
                <a:lnTo>
                  <a:pt x="60" y="91"/>
                </a:lnTo>
                <a:lnTo>
                  <a:pt x="0" y="150"/>
                </a:lnTo>
                <a:lnTo>
                  <a:pt x="0" y="270"/>
                </a:lnTo>
                <a:lnTo>
                  <a:pt x="0" y="360"/>
                </a:lnTo>
                <a:lnTo>
                  <a:pt x="60" y="420"/>
                </a:lnTo>
                <a:lnTo>
                  <a:pt x="150" y="480"/>
                </a:lnTo>
                <a:lnTo>
                  <a:pt x="240" y="510"/>
                </a:lnTo>
                <a:lnTo>
                  <a:pt x="330" y="480"/>
                </a:lnTo>
                <a:lnTo>
                  <a:pt x="420" y="420"/>
                </a:lnTo>
                <a:lnTo>
                  <a:pt x="480" y="360"/>
                </a:lnTo>
                <a:lnTo>
                  <a:pt x="480" y="270"/>
                </a:lnTo>
                <a:lnTo>
                  <a:pt x="480" y="150"/>
                </a:lnTo>
                <a:lnTo>
                  <a:pt x="420" y="91"/>
                </a:lnTo>
                <a:lnTo>
                  <a:pt x="330" y="31"/>
                </a:lnTo>
                <a:lnTo>
                  <a:pt x="240" y="1"/>
                </a:lnTo>
                <a:close/>
                <a:moveTo>
                  <a:pt x="1738" y="1"/>
                </a:moveTo>
                <a:lnTo>
                  <a:pt x="1648" y="31"/>
                </a:lnTo>
                <a:lnTo>
                  <a:pt x="1558" y="91"/>
                </a:lnTo>
                <a:lnTo>
                  <a:pt x="1528" y="150"/>
                </a:lnTo>
                <a:lnTo>
                  <a:pt x="1498" y="270"/>
                </a:lnTo>
                <a:lnTo>
                  <a:pt x="1528" y="360"/>
                </a:lnTo>
                <a:lnTo>
                  <a:pt x="1558" y="420"/>
                </a:lnTo>
                <a:lnTo>
                  <a:pt x="1648" y="480"/>
                </a:lnTo>
                <a:lnTo>
                  <a:pt x="1738" y="510"/>
                </a:lnTo>
                <a:lnTo>
                  <a:pt x="1828" y="480"/>
                </a:lnTo>
                <a:lnTo>
                  <a:pt x="1918" y="420"/>
                </a:lnTo>
                <a:lnTo>
                  <a:pt x="1978" y="360"/>
                </a:lnTo>
                <a:lnTo>
                  <a:pt x="1978" y="270"/>
                </a:lnTo>
                <a:lnTo>
                  <a:pt x="1978" y="150"/>
                </a:lnTo>
                <a:lnTo>
                  <a:pt x="1918" y="91"/>
                </a:lnTo>
                <a:lnTo>
                  <a:pt x="1828" y="31"/>
                </a:lnTo>
                <a:lnTo>
                  <a:pt x="1738" y="1"/>
                </a:lnTo>
                <a:close/>
                <a:moveTo>
                  <a:pt x="3236" y="1"/>
                </a:moveTo>
                <a:lnTo>
                  <a:pt x="3147" y="31"/>
                </a:lnTo>
                <a:lnTo>
                  <a:pt x="3057" y="91"/>
                </a:lnTo>
                <a:lnTo>
                  <a:pt x="3027" y="150"/>
                </a:lnTo>
                <a:lnTo>
                  <a:pt x="2997" y="270"/>
                </a:lnTo>
                <a:lnTo>
                  <a:pt x="3027" y="360"/>
                </a:lnTo>
                <a:lnTo>
                  <a:pt x="3057" y="420"/>
                </a:lnTo>
                <a:lnTo>
                  <a:pt x="3147" y="480"/>
                </a:lnTo>
                <a:lnTo>
                  <a:pt x="3236" y="510"/>
                </a:lnTo>
                <a:lnTo>
                  <a:pt x="3326" y="480"/>
                </a:lnTo>
                <a:lnTo>
                  <a:pt x="3416" y="420"/>
                </a:lnTo>
                <a:lnTo>
                  <a:pt x="3476" y="360"/>
                </a:lnTo>
                <a:lnTo>
                  <a:pt x="3476" y="270"/>
                </a:lnTo>
                <a:lnTo>
                  <a:pt x="3476" y="150"/>
                </a:lnTo>
                <a:lnTo>
                  <a:pt x="3416" y="91"/>
                </a:lnTo>
                <a:lnTo>
                  <a:pt x="3326" y="31"/>
                </a:lnTo>
                <a:lnTo>
                  <a:pt x="3236" y="1"/>
                </a:lnTo>
                <a:close/>
                <a:moveTo>
                  <a:pt x="150" y="1529"/>
                </a:moveTo>
                <a:lnTo>
                  <a:pt x="60" y="1589"/>
                </a:lnTo>
                <a:lnTo>
                  <a:pt x="0" y="1679"/>
                </a:lnTo>
                <a:lnTo>
                  <a:pt x="0" y="1769"/>
                </a:lnTo>
                <a:lnTo>
                  <a:pt x="0" y="1858"/>
                </a:lnTo>
                <a:lnTo>
                  <a:pt x="60" y="1948"/>
                </a:lnTo>
                <a:lnTo>
                  <a:pt x="150" y="2008"/>
                </a:lnTo>
                <a:lnTo>
                  <a:pt x="330" y="2008"/>
                </a:lnTo>
                <a:lnTo>
                  <a:pt x="420" y="1948"/>
                </a:lnTo>
                <a:lnTo>
                  <a:pt x="480" y="1858"/>
                </a:lnTo>
                <a:lnTo>
                  <a:pt x="480" y="1769"/>
                </a:lnTo>
                <a:lnTo>
                  <a:pt x="480" y="1679"/>
                </a:lnTo>
                <a:lnTo>
                  <a:pt x="420" y="1589"/>
                </a:lnTo>
                <a:lnTo>
                  <a:pt x="330" y="1529"/>
                </a:lnTo>
                <a:close/>
                <a:moveTo>
                  <a:pt x="1738" y="1499"/>
                </a:moveTo>
                <a:lnTo>
                  <a:pt x="1648" y="1529"/>
                </a:lnTo>
                <a:lnTo>
                  <a:pt x="1558" y="1589"/>
                </a:lnTo>
                <a:lnTo>
                  <a:pt x="1528" y="1649"/>
                </a:lnTo>
                <a:lnTo>
                  <a:pt x="1498" y="1769"/>
                </a:lnTo>
                <a:lnTo>
                  <a:pt x="1528" y="1858"/>
                </a:lnTo>
                <a:lnTo>
                  <a:pt x="1558" y="1918"/>
                </a:lnTo>
                <a:lnTo>
                  <a:pt x="1648" y="1978"/>
                </a:lnTo>
                <a:lnTo>
                  <a:pt x="1738" y="2008"/>
                </a:lnTo>
                <a:lnTo>
                  <a:pt x="1828" y="1978"/>
                </a:lnTo>
                <a:lnTo>
                  <a:pt x="1918" y="1918"/>
                </a:lnTo>
                <a:lnTo>
                  <a:pt x="1978" y="1858"/>
                </a:lnTo>
                <a:lnTo>
                  <a:pt x="1978" y="1769"/>
                </a:lnTo>
                <a:lnTo>
                  <a:pt x="1978" y="1649"/>
                </a:lnTo>
                <a:lnTo>
                  <a:pt x="1918" y="1589"/>
                </a:lnTo>
                <a:lnTo>
                  <a:pt x="1828" y="1529"/>
                </a:lnTo>
                <a:lnTo>
                  <a:pt x="1738" y="1499"/>
                </a:lnTo>
                <a:close/>
                <a:moveTo>
                  <a:pt x="3236" y="1499"/>
                </a:moveTo>
                <a:lnTo>
                  <a:pt x="3147" y="1529"/>
                </a:lnTo>
                <a:lnTo>
                  <a:pt x="3057" y="1589"/>
                </a:lnTo>
                <a:lnTo>
                  <a:pt x="3027" y="1649"/>
                </a:lnTo>
                <a:lnTo>
                  <a:pt x="2997" y="1769"/>
                </a:lnTo>
                <a:lnTo>
                  <a:pt x="3027" y="1858"/>
                </a:lnTo>
                <a:lnTo>
                  <a:pt x="3057" y="1918"/>
                </a:lnTo>
                <a:lnTo>
                  <a:pt x="3147" y="1978"/>
                </a:lnTo>
                <a:lnTo>
                  <a:pt x="3236" y="2008"/>
                </a:lnTo>
                <a:lnTo>
                  <a:pt x="3326" y="1978"/>
                </a:lnTo>
                <a:lnTo>
                  <a:pt x="3416" y="1918"/>
                </a:lnTo>
                <a:lnTo>
                  <a:pt x="3476" y="1858"/>
                </a:lnTo>
                <a:lnTo>
                  <a:pt x="3476" y="1769"/>
                </a:lnTo>
                <a:lnTo>
                  <a:pt x="3476" y="1649"/>
                </a:lnTo>
                <a:lnTo>
                  <a:pt x="3416" y="1589"/>
                </a:lnTo>
                <a:lnTo>
                  <a:pt x="3326" y="1529"/>
                </a:lnTo>
                <a:lnTo>
                  <a:pt x="3236" y="1499"/>
                </a:lnTo>
                <a:close/>
                <a:moveTo>
                  <a:pt x="1648" y="3027"/>
                </a:moveTo>
                <a:lnTo>
                  <a:pt x="1558" y="3087"/>
                </a:lnTo>
                <a:lnTo>
                  <a:pt x="1528" y="3177"/>
                </a:lnTo>
                <a:lnTo>
                  <a:pt x="1498" y="3267"/>
                </a:lnTo>
                <a:lnTo>
                  <a:pt x="1528" y="3357"/>
                </a:lnTo>
                <a:lnTo>
                  <a:pt x="1558" y="3447"/>
                </a:lnTo>
                <a:lnTo>
                  <a:pt x="1648" y="3507"/>
                </a:lnTo>
                <a:lnTo>
                  <a:pt x="1828" y="3507"/>
                </a:lnTo>
                <a:lnTo>
                  <a:pt x="1918" y="3447"/>
                </a:lnTo>
                <a:lnTo>
                  <a:pt x="1978" y="3357"/>
                </a:lnTo>
                <a:lnTo>
                  <a:pt x="1978" y="3267"/>
                </a:lnTo>
                <a:lnTo>
                  <a:pt x="1978" y="3177"/>
                </a:lnTo>
                <a:lnTo>
                  <a:pt x="1918" y="3087"/>
                </a:lnTo>
                <a:lnTo>
                  <a:pt x="1828" y="3027"/>
                </a:lnTo>
                <a:close/>
                <a:moveTo>
                  <a:pt x="3236" y="2997"/>
                </a:moveTo>
                <a:lnTo>
                  <a:pt x="3147" y="3027"/>
                </a:lnTo>
                <a:lnTo>
                  <a:pt x="3057" y="3087"/>
                </a:lnTo>
                <a:lnTo>
                  <a:pt x="3027" y="3177"/>
                </a:lnTo>
                <a:lnTo>
                  <a:pt x="2997" y="3267"/>
                </a:lnTo>
                <a:lnTo>
                  <a:pt x="3027" y="3357"/>
                </a:lnTo>
                <a:lnTo>
                  <a:pt x="3057" y="3447"/>
                </a:lnTo>
                <a:lnTo>
                  <a:pt x="3147" y="3477"/>
                </a:lnTo>
                <a:lnTo>
                  <a:pt x="3236" y="3507"/>
                </a:lnTo>
                <a:lnTo>
                  <a:pt x="3326" y="3477"/>
                </a:lnTo>
                <a:lnTo>
                  <a:pt x="3416" y="3447"/>
                </a:lnTo>
                <a:lnTo>
                  <a:pt x="3476" y="3357"/>
                </a:lnTo>
                <a:lnTo>
                  <a:pt x="3476" y="3267"/>
                </a:lnTo>
                <a:lnTo>
                  <a:pt x="3476" y="3177"/>
                </a:lnTo>
                <a:lnTo>
                  <a:pt x="3416" y="3087"/>
                </a:lnTo>
                <a:lnTo>
                  <a:pt x="3326" y="3027"/>
                </a:lnTo>
                <a:lnTo>
                  <a:pt x="3236" y="2997"/>
                </a:lnTo>
                <a:close/>
                <a:moveTo>
                  <a:pt x="240" y="3027"/>
                </a:moveTo>
                <a:lnTo>
                  <a:pt x="150" y="3057"/>
                </a:lnTo>
                <a:lnTo>
                  <a:pt x="60" y="3117"/>
                </a:lnTo>
                <a:lnTo>
                  <a:pt x="0" y="3177"/>
                </a:lnTo>
                <a:lnTo>
                  <a:pt x="0" y="3267"/>
                </a:lnTo>
                <a:lnTo>
                  <a:pt x="0" y="3387"/>
                </a:lnTo>
                <a:lnTo>
                  <a:pt x="60" y="3447"/>
                </a:lnTo>
                <a:lnTo>
                  <a:pt x="150" y="3507"/>
                </a:lnTo>
                <a:lnTo>
                  <a:pt x="240" y="3537"/>
                </a:lnTo>
                <a:lnTo>
                  <a:pt x="330" y="3507"/>
                </a:lnTo>
                <a:lnTo>
                  <a:pt x="420" y="3447"/>
                </a:lnTo>
                <a:lnTo>
                  <a:pt x="480" y="3387"/>
                </a:lnTo>
                <a:lnTo>
                  <a:pt x="480" y="3267"/>
                </a:lnTo>
                <a:lnTo>
                  <a:pt x="480" y="3177"/>
                </a:lnTo>
                <a:lnTo>
                  <a:pt x="420" y="3117"/>
                </a:lnTo>
                <a:lnTo>
                  <a:pt x="330" y="3057"/>
                </a:lnTo>
                <a:lnTo>
                  <a:pt x="240" y="3027"/>
                </a:lnTo>
                <a:close/>
                <a:moveTo>
                  <a:pt x="1648" y="4525"/>
                </a:moveTo>
                <a:lnTo>
                  <a:pt x="1558" y="4585"/>
                </a:lnTo>
                <a:lnTo>
                  <a:pt x="1528" y="4675"/>
                </a:lnTo>
                <a:lnTo>
                  <a:pt x="1498" y="4765"/>
                </a:lnTo>
                <a:lnTo>
                  <a:pt x="1528" y="4855"/>
                </a:lnTo>
                <a:lnTo>
                  <a:pt x="1558" y="4945"/>
                </a:lnTo>
                <a:lnTo>
                  <a:pt x="1648" y="4975"/>
                </a:lnTo>
                <a:lnTo>
                  <a:pt x="1738" y="5005"/>
                </a:lnTo>
                <a:lnTo>
                  <a:pt x="1828" y="4975"/>
                </a:lnTo>
                <a:lnTo>
                  <a:pt x="1918" y="4945"/>
                </a:lnTo>
                <a:lnTo>
                  <a:pt x="1978" y="4855"/>
                </a:lnTo>
                <a:lnTo>
                  <a:pt x="1978" y="4765"/>
                </a:lnTo>
                <a:lnTo>
                  <a:pt x="1978" y="4675"/>
                </a:lnTo>
                <a:lnTo>
                  <a:pt x="1918" y="4585"/>
                </a:lnTo>
                <a:lnTo>
                  <a:pt x="1828" y="4525"/>
                </a:lnTo>
                <a:close/>
                <a:moveTo>
                  <a:pt x="3147" y="4525"/>
                </a:moveTo>
                <a:lnTo>
                  <a:pt x="3057" y="4585"/>
                </a:lnTo>
                <a:lnTo>
                  <a:pt x="3027" y="4675"/>
                </a:lnTo>
                <a:lnTo>
                  <a:pt x="2997" y="4765"/>
                </a:lnTo>
                <a:lnTo>
                  <a:pt x="3027" y="4855"/>
                </a:lnTo>
                <a:lnTo>
                  <a:pt x="3057" y="4945"/>
                </a:lnTo>
                <a:lnTo>
                  <a:pt x="3147" y="4975"/>
                </a:lnTo>
                <a:lnTo>
                  <a:pt x="3236" y="5005"/>
                </a:lnTo>
                <a:lnTo>
                  <a:pt x="3326" y="4975"/>
                </a:lnTo>
                <a:lnTo>
                  <a:pt x="3416" y="4945"/>
                </a:lnTo>
                <a:lnTo>
                  <a:pt x="3476" y="4855"/>
                </a:lnTo>
                <a:lnTo>
                  <a:pt x="3476" y="4765"/>
                </a:lnTo>
                <a:lnTo>
                  <a:pt x="3476" y="4675"/>
                </a:lnTo>
                <a:lnTo>
                  <a:pt x="3416" y="4585"/>
                </a:lnTo>
                <a:lnTo>
                  <a:pt x="3326" y="4525"/>
                </a:lnTo>
                <a:close/>
                <a:moveTo>
                  <a:pt x="150" y="4555"/>
                </a:moveTo>
                <a:lnTo>
                  <a:pt x="60" y="4615"/>
                </a:lnTo>
                <a:lnTo>
                  <a:pt x="0" y="4705"/>
                </a:lnTo>
                <a:lnTo>
                  <a:pt x="0" y="4795"/>
                </a:lnTo>
                <a:lnTo>
                  <a:pt x="0" y="4885"/>
                </a:lnTo>
                <a:lnTo>
                  <a:pt x="60" y="4975"/>
                </a:lnTo>
                <a:lnTo>
                  <a:pt x="150" y="5005"/>
                </a:lnTo>
                <a:lnTo>
                  <a:pt x="240" y="5035"/>
                </a:lnTo>
                <a:lnTo>
                  <a:pt x="330" y="5005"/>
                </a:lnTo>
                <a:lnTo>
                  <a:pt x="420" y="4975"/>
                </a:lnTo>
                <a:lnTo>
                  <a:pt x="480" y="4885"/>
                </a:lnTo>
                <a:lnTo>
                  <a:pt x="480" y="4795"/>
                </a:lnTo>
                <a:lnTo>
                  <a:pt x="480" y="4705"/>
                </a:lnTo>
                <a:lnTo>
                  <a:pt x="420" y="4615"/>
                </a:lnTo>
                <a:lnTo>
                  <a:pt x="330" y="4555"/>
                </a:lnTo>
                <a:close/>
                <a:moveTo>
                  <a:pt x="150" y="6024"/>
                </a:moveTo>
                <a:lnTo>
                  <a:pt x="60" y="6084"/>
                </a:lnTo>
                <a:lnTo>
                  <a:pt x="0" y="6173"/>
                </a:lnTo>
                <a:lnTo>
                  <a:pt x="0" y="6263"/>
                </a:lnTo>
                <a:lnTo>
                  <a:pt x="0" y="6353"/>
                </a:lnTo>
                <a:lnTo>
                  <a:pt x="60" y="6443"/>
                </a:lnTo>
                <a:lnTo>
                  <a:pt x="150" y="6473"/>
                </a:lnTo>
                <a:lnTo>
                  <a:pt x="240" y="6503"/>
                </a:lnTo>
                <a:lnTo>
                  <a:pt x="330" y="6473"/>
                </a:lnTo>
                <a:lnTo>
                  <a:pt x="420" y="6443"/>
                </a:lnTo>
                <a:lnTo>
                  <a:pt x="480" y="6353"/>
                </a:lnTo>
                <a:lnTo>
                  <a:pt x="480" y="6263"/>
                </a:lnTo>
                <a:lnTo>
                  <a:pt x="480" y="6173"/>
                </a:lnTo>
                <a:lnTo>
                  <a:pt x="420" y="6084"/>
                </a:lnTo>
                <a:lnTo>
                  <a:pt x="330" y="6024"/>
                </a:lnTo>
                <a:close/>
                <a:moveTo>
                  <a:pt x="1648" y="6024"/>
                </a:moveTo>
                <a:lnTo>
                  <a:pt x="1558" y="6084"/>
                </a:lnTo>
                <a:lnTo>
                  <a:pt x="1528" y="6173"/>
                </a:lnTo>
                <a:lnTo>
                  <a:pt x="1498" y="6263"/>
                </a:lnTo>
                <a:lnTo>
                  <a:pt x="1528" y="6353"/>
                </a:lnTo>
                <a:lnTo>
                  <a:pt x="1558" y="6443"/>
                </a:lnTo>
                <a:lnTo>
                  <a:pt x="1648" y="6473"/>
                </a:lnTo>
                <a:lnTo>
                  <a:pt x="1738" y="6503"/>
                </a:lnTo>
                <a:lnTo>
                  <a:pt x="1828" y="6473"/>
                </a:lnTo>
                <a:lnTo>
                  <a:pt x="1918" y="6443"/>
                </a:lnTo>
                <a:lnTo>
                  <a:pt x="1978" y="6353"/>
                </a:lnTo>
                <a:lnTo>
                  <a:pt x="1978" y="6263"/>
                </a:lnTo>
                <a:lnTo>
                  <a:pt x="1978" y="6173"/>
                </a:lnTo>
                <a:lnTo>
                  <a:pt x="1918" y="6084"/>
                </a:lnTo>
                <a:lnTo>
                  <a:pt x="1828" y="6024"/>
                </a:lnTo>
                <a:close/>
                <a:moveTo>
                  <a:pt x="3147" y="6024"/>
                </a:moveTo>
                <a:lnTo>
                  <a:pt x="3057" y="6084"/>
                </a:lnTo>
                <a:lnTo>
                  <a:pt x="3027" y="6173"/>
                </a:lnTo>
                <a:lnTo>
                  <a:pt x="2997" y="6263"/>
                </a:lnTo>
                <a:lnTo>
                  <a:pt x="3027" y="6353"/>
                </a:lnTo>
                <a:lnTo>
                  <a:pt x="3057" y="6443"/>
                </a:lnTo>
                <a:lnTo>
                  <a:pt x="3147" y="6473"/>
                </a:lnTo>
                <a:lnTo>
                  <a:pt x="3236" y="6503"/>
                </a:lnTo>
                <a:lnTo>
                  <a:pt x="3326" y="6473"/>
                </a:lnTo>
                <a:lnTo>
                  <a:pt x="3416" y="6443"/>
                </a:lnTo>
                <a:lnTo>
                  <a:pt x="3476" y="6353"/>
                </a:lnTo>
                <a:lnTo>
                  <a:pt x="3476" y="6263"/>
                </a:lnTo>
                <a:lnTo>
                  <a:pt x="3476" y="6173"/>
                </a:lnTo>
                <a:lnTo>
                  <a:pt x="3416" y="6084"/>
                </a:lnTo>
                <a:lnTo>
                  <a:pt x="3326" y="602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rot="10800000">
            <a:off x="8547525" y="1352879"/>
            <a:ext cx="169165" cy="195499"/>
          </a:xfrm>
          <a:custGeom>
            <a:avLst/>
            <a:gdLst/>
            <a:ahLst/>
            <a:cxnLst/>
            <a:rect l="l" t="t" r="r" b="b"/>
            <a:pathLst>
              <a:path w="2698" h="3118" extrusionOk="0">
                <a:moveTo>
                  <a:pt x="120" y="210"/>
                </a:moveTo>
                <a:lnTo>
                  <a:pt x="2457" y="1559"/>
                </a:lnTo>
                <a:lnTo>
                  <a:pt x="120" y="2907"/>
                </a:lnTo>
                <a:lnTo>
                  <a:pt x="120" y="210"/>
                </a:lnTo>
                <a:close/>
                <a:moveTo>
                  <a:pt x="0" y="1"/>
                </a:moveTo>
                <a:lnTo>
                  <a:pt x="0" y="3117"/>
                </a:lnTo>
                <a:lnTo>
                  <a:pt x="2697" y="155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a:off x="4536002" y="17499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a:off x="6555302" y="483434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a:off x="241845" y="3852852"/>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6" name="Google Shape;586;p24"/>
          <p:cNvSpPr txBox="1">
            <a:spLocks noGrp="1"/>
          </p:cNvSpPr>
          <p:nvPr>
            <p:ph type="subTitle" idx="1"/>
          </p:nvPr>
        </p:nvSpPr>
        <p:spPr>
          <a:xfrm>
            <a:off x="4832078" y="1883525"/>
            <a:ext cx="3254100" cy="18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7" name="Google Shape;587;p24"/>
          <p:cNvSpPr txBox="1">
            <a:spLocks noGrp="1"/>
          </p:cNvSpPr>
          <p:nvPr>
            <p:ph type="subTitle" idx="2"/>
          </p:nvPr>
        </p:nvSpPr>
        <p:spPr>
          <a:xfrm>
            <a:off x="1057900" y="1883525"/>
            <a:ext cx="3254100" cy="1837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26"/>
        <p:cNvGrpSpPr/>
        <p:nvPr/>
      </p:nvGrpSpPr>
      <p:grpSpPr>
        <a:xfrm>
          <a:off x="0" y="0"/>
          <a:ext cx="0" cy="0"/>
          <a:chOff x="0" y="0"/>
          <a:chExt cx="0" cy="0"/>
        </a:xfrm>
      </p:grpSpPr>
      <p:sp>
        <p:nvSpPr>
          <p:cNvPr id="927" name="Google Shape;927;p33"/>
          <p:cNvSpPr/>
          <p:nvPr/>
        </p:nvSpPr>
        <p:spPr>
          <a:xfrm>
            <a:off x="7416491" y="4586814"/>
            <a:ext cx="1007507" cy="567056"/>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719988" y="4584002"/>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rot="-4217235">
            <a:off x="-2121318" y="-66116"/>
            <a:ext cx="4197566" cy="2125835"/>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rot="1864730">
            <a:off x="6098781" y="-1433164"/>
            <a:ext cx="4197583" cy="2125843"/>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5991092" y="4586836"/>
            <a:ext cx="199198" cy="201079"/>
          </a:xfrm>
          <a:custGeom>
            <a:avLst/>
            <a:gdLst/>
            <a:ahLst/>
            <a:cxnLst/>
            <a:rect l="l" t="t" r="r" b="b"/>
            <a:pathLst>
              <a:path w="3177" h="3207" extrusionOk="0">
                <a:moveTo>
                  <a:pt x="1589" y="180"/>
                </a:moveTo>
                <a:lnTo>
                  <a:pt x="3027" y="1619"/>
                </a:lnTo>
                <a:lnTo>
                  <a:pt x="1589" y="3027"/>
                </a:lnTo>
                <a:lnTo>
                  <a:pt x="180" y="1619"/>
                </a:lnTo>
                <a:lnTo>
                  <a:pt x="1589" y="180"/>
                </a:lnTo>
                <a:close/>
                <a:moveTo>
                  <a:pt x="1589" y="1"/>
                </a:moveTo>
                <a:lnTo>
                  <a:pt x="1" y="1619"/>
                </a:lnTo>
                <a:lnTo>
                  <a:pt x="1589" y="3207"/>
                </a:lnTo>
                <a:lnTo>
                  <a:pt x="3177" y="1619"/>
                </a:lnTo>
                <a:lnTo>
                  <a:pt x="1589" y="1"/>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rot="10800000">
            <a:off x="8770098" y="3610519"/>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2713595" y="4603989"/>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311838" y="3211558"/>
            <a:ext cx="165403" cy="191737"/>
          </a:xfrm>
          <a:custGeom>
            <a:avLst/>
            <a:gdLst/>
            <a:ahLst/>
            <a:cxnLst/>
            <a:rect l="l" t="t" r="r" b="b"/>
            <a:pathLst>
              <a:path w="2638" h="3058" extrusionOk="0">
                <a:moveTo>
                  <a:pt x="1" y="1"/>
                </a:moveTo>
                <a:lnTo>
                  <a:pt x="1" y="3057"/>
                </a:lnTo>
                <a:lnTo>
                  <a:pt x="2637" y="152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8801889" y="180189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239839" y="1551522"/>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33"/>
          <p:cNvGrpSpPr/>
          <p:nvPr/>
        </p:nvGrpSpPr>
        <p:grpSpPr>
          <a:xfrm>
            <a:off x="4532988" y="198879"/>
            <a:ext cx="257176" cy="195499"/>
            <a:chOff x="3191963" y="1517679"/>
            <a:chExt cx="257176" cy="195499"/>
          </a:xfrm>
        </p:grpSpPr>
        <p:sp>
          <p:nvSpPr>
            <p:cNvPr id="938" name="Google Shape;938;p33"/>
            <p:cNvSpPr/>
            <p:nvPr/>
          </p:nvSpPr>
          <p:spPr>
            <a:xfrm>
              <a:off x="3279975" y="1517679"/>
              <a:ext cx="169165" cy="195499"/>
            </a:xfrm>
            <a:custGeom>
              <a:avLst/>
              <a:gdLst/>
              <a:ahLst/>
              <a:cxnLst/>
              <a:rect l="l" t="t" r="r" b="b"/>
              <a:pathLst>
                <a:path w="2698" h="3118" extrusionOk="0">
                  <a:moveTo>
                    <a:pt x="120" y="210"/>
                  </a:moveTo>
                  <a:lnTo>
                    <a:pt x="2457" y="1559"/>
                  </a:lnTo>
                  <a:lnTo>
                    <a:pt x="120" y="2907"/>
                  </a:lnTo>
                  <a:lnTo>
                    <a:pt x="120" y="210"/>
                  </a:lnTo>
                  <a:close/>
                  <a:moveTo>
                    <a:pt x="0" y="1"/>
                  </a:moveTo>
                  <a:lnTo>
                    <a:pt x="0" y="3117"/>
                  </a:lnTo>
                  <a:lnTo>
                    <a:pt x="2697" y="155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3"/>
            <p:cNvSpPr/>
            <p:nvPr/>
          </p:nvSpPr>
          <p:spPr>
            <a:xfrm>
              <a:off x="3191963" y="1519571"/>
              <a:ext cx="165403" cy="191737"/>
            </a:xfrm>
            <a:custGeom>
              <a:avLst/>
              <a:gdLst/>
              <a:ahLst/>
              <a:cxnLst/>
              <a:rect l="l" t="t" r="r" b="b"/>
              <a:pathLst>
                <a:path w="2638" h="3058" extrusionOk="0">
                  <a:moveTo>
                    <a:pt x="1" y="1"/>
                  </a:moveTo>
                  <a:lnTo>
                    <a:pt x="1" y="3057"/>
                  </a:lnTo>
                  <a:lnTo>
                    <a:pt x="2637" y="152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40"/>
        <p:cNvGrpSpPr/>
        <p:nvPr/>
      </p:nvGrpSpPr>
      <p:grpSpPr>
        <a:xfrm>
          <a:off x="0" y="0"/>
          <a:ext cx="0" cy="0"/>
          <a:chOff x="0" y="0"/>
          <a:chExt cx="0" cy="0"/>
        </a:xfrm>
      </p:grpSpPr>
      <p:sp>
        <p:nvSpPr>
          <p:cNvPr id="941" name="Google Shape;941;p34"/>
          <p:cNvSpPr/>
          <p:nvPr/>
        </p:nvSpPr>
        <p:spPr>
          <a:xfrm rot="10800000">
            <a:off x="271373" y="2946506"/>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201695" y="167039"/>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8732436" y="1330506"/>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rot="10800000">
            <a:off x="386487" y="-33198"/>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rot="10800000">
            <a:off x="7860491" y="-27561"/>
            <a:ext cx="1007507" cy="567056"/>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rot="7363808">
            <a:off x="6566993" y="2965325"/>
            <a:ext cx="4197483" cy="2125792"/>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rot="-7363808" flipH="1">
            <a:off x="-1759569" y="2965325"/>
            <a:ext cx="4197483" cy="2125792"/>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2349880" y="155436"/>
            <a:ext cx="199198" cy="201079"/>
          </a:xfrm>
          <a:custGeom>
            <a:avLst/>
            <a:gdLst/>
            <a:ahLst/>
            <a:cxnLst/>
            <a:rect l="l" t="t" r="r" b="b"/>
            <a:pathLst>
              <a:path w="3177" h="3207" extrusionOk="0">
                <a:moveTo>
                  <a:pt x="1589" y="180"/>
                </a:moveTo>
                <a:lnTo>
                  <a:pt x="3027" y="1619"/>
                </a:lnTo>
                <a:lnTo>
                  <a:pt x="1589" y="3027"/>
                </a:lnTo>
                <a:lnTo>
                  <a:pt x="180" y="1619"/>
                </a:lnTo>
                <a:lnTo>
                  <a:pt x="1589" y="180"/>
                </a:lnTo>
                <a:close/>
                <a:moveTo>
                  <a:pt x="1589" y="1"/>
                </a:moveTo>
                <a:lnTo>
                  <a:pt x="1" y="1619"/>
                </a:lnTo>
                <a:lnTo>
                  <a:pt x="1589" y="3207"/>
                </a:lnTo>
                <a:lnTo>
                  <a:pt x="3177" y="1619"/>
                </a:lnTo>
                <a:lnTo>
                  <a:pt x="1589" y="1"/>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8700617" y="3284886"/>
            <a:ext cx="199198" cy="201079"/>
          </a:xfrm>
          <a:custGeom>
            <a:avLst/>
            <a:gdLst/>
            <a:ahLst/>
            <a:cxnLst/>
            <a:rect l="l" t="t" r="r" b="b"/>
            <a:pathLst>
              <a:path w="3177" h="3207" extrusionOk="0">
                <a:moveTo>
                  <a:pt x="1589" y="180"/>
                </a:moveTo>
                <a:lnTo>
                  <a:pt x="3027" y="1619"/>
                </a:lnTo>
                <a:lnTo>
                  <a:pt x="1589" y="3027"/>
                </a:lnTo>
                <a:lnTo>
                  <a:pt x="180" y="1619"/>
                </a:lnTo>
                <a:lnTo>
                  <a:pt x="1589" y="180"/>
                </a:lnTo>
                <a:close/>
                <a:moveTo>
                  <a:pt x="1589" y="1"/>
                </a:moveTo>
                <a:lnTo>
                  <a:pt x="1" y="1619"/>
                </a:lnTo>
                <a:lnTo>
                  <a:pt x="1589" y="3207"/>
                </a:lnTo>
                <a:lnTo>
                  <a:pt x="3177" y="1619"/>
                </a:lnTo>
                <a:lnTo>
                  <a:pt x="1589" y="1"/>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271370" y="1423714"/>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07"/>
        <p:cNvGrpSpPr/>
        <p:nvPr/>
      </p:nvGrpSpPr>
      <p:grpSpPr>
        <a:xfrm>
          <a:off x="0" y="0"/>
          <a:ext cx="0" cy="0"/>
          <a:chOff x="0" y="0"/>
          <a:chExt cx="0" cy="0"/>
        </a:xfrm>
      </p:grpSpPr>
      <p:sp>
        <p:nvSpPr>
          <p:cNvPr id="208" name="Google Shape;208;p7"/>
          <p:cNvSpPr/>
          <p:nvPr/>
        </p:nvSpPr>
        <p:spPr>
          <a:xfrm rot="5400000">
            <a:off x="-286668" y="4882987"/>
            <a:ext cx="1276367" cy="718374"/>
          </a:xfrm>
          <a:custGeom>
            <a:avLst/>
            <a:gdLst/>
            <a:ahLst/>
            <a:cxnLst/>
            <a:rect l="l" t="t" r="r" b="b"/>
            <a:pathLst>
              <a:path w="15762" h="8871" extrusionOk="0">
                <a:moveTo>
                  <a:pt x="0" y="0"/>
                </a:moveTo>
                <a:lnTo>
                  <a:pt x="0" y="8870"/>
                </a:lnTo>
                <a:lnTo>
                  <a:pt x="2757" y="8870"/>
                </a:lnTo>
                <a:lnTo>
                  <a:pt x="2787" y="8331"/>
                </a:lnTo>
                <a:lnTo>
                  <a:pt x="2847" y="7821"/>
                </a:lnTo>
                <a:lnTo>
                  <a:pt x="2967" y="7342"/>
                </a:lnTo>
                <a:lnTo>
                  <a:pt x="3147" y="6862"/>
                </a:lnTo>
                <a:lnTo>
                  <a:pt x="3356" y="6413"/>
                </a:lnTo>
                <a:lnTo>
                  <a:pt x="3626" y="5993"/>
                </a:lnTo>
                <a:lnTo>
                  <a:pt x="3926" y="5574"/>
                </a:lnTo>
                <a:lnTo>
                  <a:pt x="4255" y="5214"/>
                </a:lnTo>
                <a:lnTo>
                  <a:pt x="4615" y="4885"/>
                </a:lnTo>
                <a:lnTo>
                  <a:pt x="5004" y="4585"/>
                </a:lnTo>
                <a:lnTo>
                  <a:pt x="5424" y="4345"/>
                </a:lnTo>
                <a:lnTo>
                  <a:pt x="5873" y="4136"/>
                </a:lnTo>
                <a:lnTo>
                  <a:pt x="6353" y="3956"/>
                </a:lnTo>
                <a:lnTo>
                  <a:pt x="6862" y="3836"/>
                </a:lnTo>
                <a:lnTo>
                  <a:pt x="7372" y="3746"/>
                </a:lnTo>
                <a:lnTo>
                  <a:pt x="7881" y="3716"/>
                </a:lnTo>
                <a:lnTo>
                  <a:pt x="8420" y="3746"/>
                </a:lnTo>
                <a:lnTo>
                  <a:pt x="8930" y="3836"/>
                </a:lnTo>
                <a:lnTo>
                  <a:pt x="9409" y="3956"/>
                </a:lnTo>
                <a:lnTo>
                  <a:pt x="9889" y="4136"/>
                </a:lnTo>
                <a:lnTo>
                  <a:pt x="10338" y="4345"/>
                </a:lnTo>
                <a:lnTo>
                  <a:pt x="10758" y="4585"/>
                </a:lnTo>
                <a:lnTo>
                  <a:pt x="11147" y="4885"/>
                </a:lnTo>
                <a:lnTo>
                  <a:pt x="11507" y="5214"/>
                </a:lnTo>
                <a:lnTo>
                  <a:pt x="11837" y="5574"/>
                </a:lnTo>
                <a:lnTo>
                  <a:pt x="12136" y="5993"/>
                </a:lnTo>
                <a:lnTo>
                  <a:pt x="12406" y="6413"/>
                </a:lnTo>
                <a:lnTo>
                  <a:pt x="12616" y="6862"/>
                </a:lnTo>
                <a:lnTo>
                  <a:pt x="12795" y="7342"/>
                </a:lnTo>
                <a:lnTo>
                  <a:pt x="12915" y="7821"/>
                </a:lnTo>
                <a:lnTo>
                  <a:pt x="13005" y="8331"/>
                </a:lnTo>
                <a:lnTo>
                  <a:pt x="13005" y="8870"/>
                </a:lnTo>
                <a:lnTo>
                  <a:pt x="15762" y="8870"/>
                </a:lnTo>
                <a:lnTo>
                  <a:pt x="157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rot="-5400000">
            <a:off x="8303825" y="-258923"/>
            <a:ext cx="1232936" cy="572699"/>
          </a:xfrm>
          <a:custGeom>
            <a:avLst/>
            <a:gdLst/>
            <a:ahLst/>
            <a:cxnLst/>
            <a:rect l="l" t="t" r="r" b="b"/>
            <a:pathLst>
              <a:path w="8871" h="4436" extrusionOk="0">
                <a:moveTo>
                  <a:pt x="4435" y="0"/>
                </a:moveTo>
                <a:lnTo>
                  <a:pt x="3986" y="30"/>
                </a:lnTo>
                <a:lnTo>
                  <a:pt x="3536" y="90"/>
                </a:lnTo>
                <a:lnTo>
                  <a:pt x="3117" y="210"/>
                </a:lnTo>
                <a:lnTo>
                  <a:pt x="2727" y="360"/>
                </a:lnTo>
                <a:lnTo>
                  <a:pt x="2338" y="540"/>
                </a:lnTo>
                <a:lnTo>
                  <a:pt x="1978" y="749"/>
                </a:lnTo>
                <a:lnTo>
                  <a:pt x="1619" y="1019"/>
                </a:lnTo>
                <a:lnTo>
                  <a:pt x="1319" y="1289"/>
                </a:lnTo>
                <a:lnTo>
                  <a:pt x="1019" y="1618"/>
                </a:lnTo>
                <a:lnTo>
                  <a:pt x="780" y="1948"/>
                </a:lnTo>
                <a:lnTo>
                  <a:pt x="540" y="2308"/>
                </a:lnTo>
                <a:lnTo>
                  <a:pt x="360" y="2697"/>
                </a:lnTo>
                <a:lnTo>
                  <a:pt x="210" y="3117"/>
                </a:lnTo>
                <a:lnTo>
                  <a:pt x="90" y="3536"/>
                </a:lnTo>
                <a:lnTo>
                  <a:pt x="30" y="3986"/>
                </a:lnTo>
                <a:lnTo>
                  <a:pt x="0" y="4435"/>
                </a:lnTo>
                <a:lnTo>
                  <a:pt x="8870" y="4435"/>
                </a:lnTo>
                <a:lnTo>
                  <a:pt x="8840" y="3986"/>
                </a:lnTo>
                <a:lnTo>
                  <a:pt x="8780" y="3536"/>
                </a:lnTo>
                <a:lnTo>
                  <a:pt x="8690" y="3117"/>
                </a:lnTo>
                <a:lnTo>
                  <a:pt x="8541" y="2697"/>
                </a:lnTo>
                <a:lnTo>
                  <a:pt x="8331" y="2308"/>
                </a:lnTo>
                <a:lnTo>
                  <a:pt x="8121" y="1948"/>
                </a:lnTo>
                <a:lnTo>
                  <a:pt x="7851" y="1618"/>
                </a:lnTo>
                <a:lnTo>
                  <a:pt x="7582" y="1289"/>
                </a:lnTo>
                <a:lnTo>
                  <a:pt x="7252" y="1019"/>
                </a:lnTo>
                <a:lnTo>
                  <a:pt x="6922" y="749"/>
                </a:lnTo>
                <a:lnTo>
                  <a:pt x="6563" y="540"/>
                </a:lnTo>
                <a:lnTo>
                  <a:pt x="6173" y="360"/>
                </a:lnTo>
                <a:lnTo>
                  <a:pt x="5754" y="210"/>
                </a:lnTo>
                <a:lnTo>
                  <a:pt x="5334" y="90"/>
                </a:lnTo>
                <a:lnTo>
                  <a:pt x="4885" y="30"/>
                </a:lnTo>
                <a:lnTo>
                  <a:pt x="4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rot="-349962" flipH="1">
            <a:off x="1377392" y="4291895"/>
            <a:ext cx="4197614" cy="2125859"/>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rot="10800000">
            <a:off x="6797448" y="4603994"/>
            <a:ext cx="135577" cy="271080"/>
          </a:xfrm>
          <a:custGeom>
            <a:avLst/>
            <a:gdLst/>
            <a:ahLst/>
            <a:cxnLst/>
            <a:rect l="l" t="t" r="r" b="b"/>
            <a:pathLst>
              <a:path w="3477" h="6953" extrusionOk="0">
                <a:moveTo>
                  <a:pt x="0" y="1"/>
                </a:moveTo>
                <a:lnTo>
                  <a:pt x="0" y="6952"/>
                </a:lnTo>
                <a:lnTo>
                  <a:pt x="3476" y="34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1101145" y="4769089"/>
            <a:ext cx="179115" cy="177855"/>
          </a:xfrm>
          <a:custGeom>
            <a:avLst/>
            <a:gdLst/>
            <a:ahLst/>
            <a:cxnLst/>
            <a:rect l="l" t="t" r="r" b="b"/>
            <a:pathLst>
              <a:path w="4406" h="4375" extrusionOk="0">
                <a:moveTo>
                  <a:pt x="2188" y="1378"/>
                </a:moveTo>
                <a:lnTo>
                  <a:pt x="2368" y="1408"/>
                </a:lnTo>
                <a:lnTo>
                  <a:pt x="2518" y="1438"/>
                </a:lnTo>
                <a:lnTo>
                  <a:pt x="2638" y="1528"/>
                </a:lnTo>
                <a:lnTo>
                  <a:pt x="2758" y="1618"/>
                </a:lnTo>
                <a:lnTo>
                  <a:pt x="2877" y="1738"/>
                </a:lnTo>
                <a:lnTo>
                  <a:pt x="2937" y="1888"/>
                </a:lnTo>
                <a:lnTo>
                  <a:pt x="2997" y="2038"/>
                </a:lnTo>
                <a:lnTo>
                  <a:pt x="2997" y="2188"/>
                </a:lnTo>
                <a:lnTo>
                  <a:pt x="2997" y="2337"/>
                </a:lnTo>
                <a:lnTo>
                  <a:pt x="2937" y="2517"/>
                </a:lnTo>
                <a:lnTo>
                  <a:pt x="2877" y="2637"/>
                </a:lnTo>
                <a:lnTo>
                  <a:pt x="2758" y="2757"/>
                </a:lnTo>
                <a:lnTo>
                  <a:pt x="2638" y="2847"/>
                </a:lnTo>
                <a:lnTo>
                  <a:pt x="2518" y="2937"/>
                </a:lnTo>
                <a:lnTo>
                  <a:pt x="2368" y="2967"/>
                </a:lnTo>
                <a:lnTo>
                  <a:pt x="2188" y="2997"/>
                </a:lnTo>
                <a:lnTo>
                  <a:pt x="2038" y="2967"/>
                </a:lnTo>
                <a:lnTo>
                  <a:pt x="1889" y="2937"/>
                </a:lnTo>
                <a:lnTo>
                  <a:pt x="1739" y="2847"/>
                </a:lnTo>
                <a:lnTo>
                  <a:pt x="1619" y="2757"/>
                </a:lnTo>
                <a:lnTo>
                  <a:pt x="1529" y="2637"/>
                </a:lnTo>
                <a:lnTo>
                  <a:pt x="1469" y="2517"/>
                </a:lnTo>
                <a:lnTo>
                  <a:pt x="1409" y="2337"/>
                </a:lnTo>
                <a:lnTo>
                  <a:pt x="1409" y="2188"/>
                </a:lnTo>
                <a:lnTo>
                  <a:pt x="1409" y="2038"/>
                </a:lnTo>
                <a:lnTo>
                  <a:pt x="1469" y="1888"/>
                </a:lnTo>
                <a:lnTo>
                  <a:pt x="1529" y="1738"/>
                </a:lnTo>
                <a:lnTo>
                  <a:pt x="1619" y="1618"/>
                </a:lnTo>
                <a:lnTo>
                  <a:pt x="1739" y="1528"/>
                </a:lnTo>
                <a:lnTo>
                  <a:pt x="1889" y="1438"/>
                </a:lnTo>
                <a:lnTo>
                  <a:pt x="2038" y="1408"/>
                </a:lnTo>
                <a:lnTo>
                  <a:pt x="2188" y="1378"/>
                </a:lnTo>
                <a:close/>
                <a:moveTo>
                  <a:pt x="2188" y="1229"/>
                </a:moveTo>
                <a:lnTo>
                  <a:pt x="2008" y="1259"/>
                </a:lnTo>
                <a:lnTo>
                  <a:pt x="1829" y="1319"/>
                </a:lnTo>
                <a:lnTo>
                  <a:pt x="1679" y="1408"/>
                </a:lnTo>
                <a:lnTo>
                  <a:pt x="1529" y="1528"/>
                </a:lnTo>
                <a:lnTo>
                  <a:pt x="1409" y="1648"/>
                </a:lnTo>
                <a:lnTo>
                  <a:pt x="1319" y="1828"/>
                </a:lnTo>
                <a:lnTo>
                  <a:pt x="1259" y="2008"/>
                </a:lnTo>
                <a:lnTo>
                  <a:pt x="1259" y="2188"/>
                </a:lnTo>
                <a:lnTo>
                  <a:pt x="1259" y="2397"/>
                </a:lnTo>
                <a:lnTo>
                  <a:pt x="1319" y="2547"/>
                </a:lnTo>
                <a:lnTo>
                  <a:pt x="1409" y="2727"/>
                </a:lnTo>
                <a:lnTo>
                  <a:pt x="1529" y="2877"/>
                </a:lnTo>
                <a:lnTo>
                  <a:pt x="1679" y="2997"/>
                </a:lnTo>
                <a:lnTo>
                  <a:pt x="1829" y="3057"/>
                </a:lnTo>
                <a:lnTo>
                  <a:pt x="2008" y="3116"/>
                </a:lnTo>
                <a:lnTo>
                  <a:pt x="2188" y="3146"/>
                </a:lnTo>
                <a:lnTo>
                  <a:pt x="2398" y="3116"/>
                </a:lnTo>
                <a:lnTo>
                  <a:pt x="2578" y="3057"/>
                </a:lnTo>
                <a:lnTo>
                  <a:pt x="2728" y="2997"/>
                </a:lnTo>
                <a:lnTo>
                  <a:pt x="2877" y="2877"/>
                </a:lnTo>
                <a:lnTo>
                  <a:pt x="2997" y="2727"/>
                </a:lnTo>
                <a:lnTo>
                  <a:pt x="3087" y="2547"/>
                </a:lnTo>
                <a:lnTo>
                  <a:pt x="3147" y="2397"/>
                </a:lnTo>
                <a:lnTo>
                  <a:pt x="3147" y="2188"/>
                </a:lnTo>
                <a:lnTo>
                  <a:pt x="3147" y="2008"/>
                </a:lnTo>
                <a:lnTo>
                  <a:pt x="3087" y="1828"/>
                </a:lnTo>
                <a:lnTo>
                  <a:pt x="2997" y="1648"/>
                </a:lnTo>
                <a:lnTo>
                  <a:pt x="2877" y="1528"/>
                </a:lnTo>
                <a:lnTo>
                  <a:pt x="2728" y="1408"/>
                </a:lnTo>
                <a:lnTo>
                  <a:pt x="2578" y="1319"/>
                </a:lnTo>
                <a:lnTo>
                  <a:pt x="2398" y="1259"/>
                </a:lnTo>
                <a:lnTo>
                  <a:pt x="2188" y="1229"/>
                </a:lnTo>
                <a:close/>
                <a:moveTo>
                  <a:pt x="2398" y="150"/>
                </a:moveTo>
                <a:lnTo>
                  <a:pt x="2608" y="180"/>
                </a:lnTo>
                <a:lnTo>
                  <a:pt x="2817" y="240"/>
                </a:lnTo>
                <a:lnTo>
                  <a:pt x="2997" y="300"/>
                </a:lnTo>
                <a:lnTo>
                  <a:pt x="3177" y="390"/>
                </a:lnTo>
                <a:lnTo>
                  <a:pt x="3357" y="480"/>
                </a:lnTo>
                <a:lnTo>
                  <a:pt x="3507" y="599"/>
                </a:lnTo>
                <a:lnTo>
                  <a:pt x="3656" y="749"/>
                </a:lnTo>
                <a:lnTo>
                  <a:pt x="3776" y="899"/>
                </a:lnTo>
                <a:lnTo>
                  <a:pt x="3896" y="1049"/>
                </a:lnTo>
                <a:lnTo>
                  <a:pt x="4016" y="1229"/>
                </a:lnTo>
                <a:lnTo>
                  <a:pt x="4076" y="1408"/>
                </a:lnTo>
                <a:lnTo>
                  <a:pt x="4166" y="1588"/>
                </a:lnTo>
                <a:lnTo>
                  <a:pt x="4196" y="1768"/>
                </a:lnTo>
                <a:lnTo>
                  <a:pt x="4226" y="1978"/>
                </a:lnTo>
                <a:lnTo>
                  <a:pt x="4256" y="2188"/>
                </a:lnTo>
                <a:lnTo>
                  <a:pt x="4226" y="2397"/>
                </a:lnTo>
                <a:lnTo>
                  <a:pt x="4196" y="2607"/>
                </a:lnTo>
                <a:lnTo>
                  <a:pt x="4166" y="2787"/>
                </a:lnTo>
                <a:lnTo>
                  <a:pt x="4076" y="2997"/>
                </a:lnTo>
                <a:lnTo>
                  <a:pt x="4016" y="3176"/>
                </a:lnTo>
                <a:lnTo>
                  <a:pt x="3896" y="3326"/>
                </a:lnTo>
                <a:lnTo>
                  <a:pt x="3776" y="3506"/>
                </a:lnTo>
                <a:lnTo>
                  <a:pt x="3656" y="3626"/>
                </a:lnTo>
                <a:lnTo>
                  <a:pt x="3507" y="3776"/>
                </a:lnTo>
                <a:lnTo>
                  <a:pt x="3357" y="3896"/>
                </a:lnTo>
                <a:lnTo>
                  <a:pt x="3177" y="3985"/>
                </a:lnTo>
                <a:lnTo>
                  <a:pt x="2997" y="4075"/>
                </a:lnTo>
                <a:lnTo>
                  <a:pt x="2817" y="4135"/>
                </a:lnTo>
                <a:lnTo>
                  <a:pt x="2608" y="4195"/>
                </a:lnTo>
                <a:lnTo>
                  <a:pt x="2398" y="4225"/>
                </a:lnTo>
                <a:lnTo>
                  <a:pt x="1978" y="4225"/>
                </a:lnTo>
                <a:lnTo>
                  <a:pt x="1799" y="4195"/>
                </a:lnTo>
                <a:lnTo>
                  <a:pt x="1589" y="4135"/>
                </a:lnTo>
                <a:lnTo>
                  <a:pt x="1409" y="4075"/>
                </a:lnTo>
                <a:lnTo>
                  <a:pt x="1229" y="3985"/>
                </a:lnTo>
                <a:lnTo>
                  <a:pt x="1049" y="3896"/>
                </a:lnTo>
                <a:lnTo>
                  <a:pt x="900" y="3776"/>
                </a:lnTo>
                <a:lnTo>
                  <a:pt x="750" y="3626"/>
                </a:lnTo>
                <a:lnTo>
                  <a:pt x="630" y="3506"/>
                </a:lnTo>
                <a:lnTo>
                  <a:pt x="510" y="3326"/>
                </a:lnTo>
                <a:lnTo>
                  <a:pt x="390" y="3176"/>
                </a:lnTo>
                <a:lnTo>
                  <a:pt x="300" y="2997"/>
                </a:lnTo>
                <a:lnTo>
                  <a:pt x="240" y="2787"/>
                </a:lnTo>
                <a:lnTo>
                  <a:pt x="180" y="2607"/>
                </a:lnTo>
                <a:lnTo>
                  <a:pt x="151" y="2397"/>
                </a:lnTo>
                <a:lnTo>
                  <a:pt x="151" y="2188"/>
                </a:lnTo>
                <a:lnTo>
                  <a:pt x="151" y="1978"/>
                </a:lnTo>
                <a:lnTo>
                  <a:pt x="180" y="1768"/>
                </a:lnTo>
                <a:lnTo>
                  <a:pt x="240" y="1588"/>
                </a:lnTo>
                <a:lnTo>
                  <a:pt x="300" y="1408"/>
                </a:lnTo>
                <a:lnTo>
                  <a:pt x="390" y="1229"/>
                </a:lnTo>
                <a:lnTo>
                  <a:pt x="510" y="1049"/>
                </a:lnTo>
                <a:lnTo>
                  <a:pt x="630" y="899"/>
                </a:lnTo>
                <a:lnTo>
                  <a:pt x="750" y="749"/>
                </a:lnTo>
                <a:lnTo>
                  <a:pt x="900" y="599"/>
                </a:lnTo>
                <a:lnTo>
                  <a:pt x="1049" y="480"/>
                </a:lnTo>
                <a:lnTo>
                  <a:pt x="1229" y="390"/>
                </a:lnTo>
                <a:lnTo>
                  <a:pt x="1409" y="300"/>
                </a:lnTo>
                <a:lnTo>
                  <a:pt x="1589" y="240"/>
                </a:lnTo>
                <a:lnTo>
                  <a:pt x="1799" y="180"/>
                </a:lnTo>
                <a:lnTo>
                  <a:pt x="1978" y="150"/>
                </a:lnTo>
                <a:close/>
                <a:moveTo>
                  <a:pt x="1978" y="0"/>
                </a:moveTo>
                <a:lnTo>
                  <a:pt x="1769" y="30"/>
                </a:lnTo>
                <a:lnTo>
                  <a:pt x="1559" y="90"/>
                </a:lnTo>
                <a:lnTo>
                  <a:pt x="1349" y="150"/>
                </a:lnTo>
                <a:lnTo>
                  <a:pt x="1139" y="270"/>
                </a:lnTo>
                <a:lnTo>
                  <a:pt x="960" y="360"/>
                </a:lnTo>
                <a:lnTo>
                  <a:pt x="810" y="480"/>
                </a:lnTo>
                <a:lnTo>
                  <a:pt x="660" y="629"/>
                </a:lnTo>
                <a:lnTo>
                  <a:pt x="510" y="779"/>
                </a:lnTo>
                <a:lnTo>
                  <a:pt x="390" y="959"/>
                </a:lnTo>
                <a:lnTo>
                  <a:pt x="270" y="1139"/>
                </a:lnTo>
                <a:lnTo>
                  <a:pt x="180" y="1349"/>
                </a:lnTo>
                <a:lnTo>
                  <a:pt x="91" y="1528"/>
                </a:lnTo>
                <a:lnTo>
                  <a:pt x="61" y="1738"/>
                </a:lnTo>
                <a:lnTo>
                  <a:pt x="1" y="1978"/>
                </a:lnTo>
                <a:lnTo>
                  <a:pt x="1" y="2188"/>
                </a:lnTo>
                <a:lnTo>
                  <a:pt x="1" y="2427"/>
                </a:lnTo>
                <a:lnTo>
                  <a:pt x="61" y="2637"/>
                </a:lnTo>
                <a:lnTo>
                  <a:pt x="91" y="2847"/>
                </a:lnTo>
                <a:lnTo>
                  <a:pt x="180" y="3057"/>
                </a:lnTo>
                <a:lnTo>
                  <a:pt x="270" y="3236"/>
                </a:lnTo>
                <a:lnTo>
                  <a:pt x="390" y="3416"/>
                </a:lnTo>
                <a:lnTo>
                  <a:pt x="510" y="3596"/>
                </a:lnTo>
                <a:lnTo>
                  <a:pt x="660" y="3746"/>
                </a:lnTo>
                <a:lnTo>
                  <a:pt x="810" y="3896"/>
                </a:lnTo>
                <a:lnTo>
                  <a:pt x="960" y="4015"/>
                </a:lnTo>
                <a:lnTo>
                  <a:pt x="1139" y="4135"/>
                </a:lnTo>
                <a:lnTo>
                  <a:pt x="1349" y="4225"/>
                </a:lnTo>
                <a:lnTo>
                  <a:pt x="1559" y="4285"/>
                </a:lnTo>
                <a:lnTo>
                  <a:pt x="1769" y="4345"/>
                </a:lnTo>
                <a:lnTo>
                  <a:pt x="1978" y="4375"/>
                </a:lnTo>
                <a:lnTo>
                  <a:pt x="2428" y="4375"/>
                </a:lnTo>
                <a:lnTo>
                  <a:pt x="2638" y="4345"/>
                </a:lnTo>
                <a:lnTo>
                  <a:pt x="2847" y="4285"/>
                </a:lnTo>
                <a:lnTo>
                  <a:pt x="3057" y="4225"/>
                </a:lnTo>
                <a:lnTo>
                  <a:pt x="3237" y="4135"/>
                </a:lnTo>
                <a:lnTo>
                  <a:pt x="3417" y="4015"/>
                </a:lnTo>
                <a:lnTo>
                  <a:pt x="3597" y="3896"/>
                </a:lnTo>
                <a:lnTo>
                  <a:pt x="3746" y="3746"/>
                </a:lnTo>
                <a:lnTo>
                  <a:pt x="3896" y="3596"/>
                </a:lnTo>
                <a:lnTo>
                  <a:pt x="4016" y="3416"/>
                </a:lnTo>
                <a:lnTo>
                  <a:pt x="4136" y="3236"/>
                </a:lnTo>
                <a:lnTo>
                  <a:pt x="4226" y="3057"/>
                </a:lnTo>
                <a:lnTo>
                  <a:pt x="4316" y="2847"/>
                </a:lnTo>
                <a:lnTo>
                  <a:pt x="4346" y="2637"/>
                </a:lnTo>
                <a:lnTo>
                  <a:pt x="4376" y="2427"/>
                </a:lnTo>
                <a:lnTo>
                  <a:pt x="4406" y="2188"/>
                </a:lnTo>
                <a:lnTo>
                  <a:pt x="4376" y="1978"/>
                </a:lnTo>
                <a:lnTo>
                  <a:pt x="4346" y="1738"/>
                </a:lnTo>
                <a:lnTo>
                  <a:pt x="4316" y="1528"/>
                </a:lnTo>
                <a:lnTo>
                  <a:pt x="4226" y="1349"/>
                </a:lnTo>
                <a:lnTo>
                  <a:pt x="4136" y="1139"/>
                </a:lnTo>
                <a:lnTo>
                  <a:pt x="4016" y="959"/>
                </a:lnTo>
                <a:lnTo>
                  <a:pt x="3896" y="779"/>
                </a:lnTo>
                <a:lnTo>
                  <a:pt x="3746" y="629"/>
                </a:lnTo>
                <a:lnTo>
                  <a:pt x="3597" y="480"/>
                </a:lnTo>
                <a:lnTo>
                  <a:pt x="3417" y="360"/>
                </a:lnTo>
                <a:lnTo>
                  <a:pt x="3237" y="270"/>
                </a:lnTo>
                <a:lnTo>
                  <a:pt x="3057" y="150"/>
                </a:lnTo>
                <a:lnTo>
                  <a:pt x="2847" y="90"/>
                </a:lnTo>
                <a:lnTo>
                  <a:pt x="2638" y="30"/>
                </a:lnTo>
                <a:lnTo>
                  <a:pt x="2428"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7"/>
          <p:cNvSpPr txBox="1">
            <a:spLocks noGrp="1"/>
          </p:cNvSpPr>
          <p:nvPr>
            <p:ph type="subTitle" idx="1"/>
          </p:nvPr>
        </p:nvSpPr>
        <p:spPr>
          <a:xfrm>
            <a:off x="7200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extLst>
      <p:ext uri="{BB962C8B-B14F-4D97-AF65-F5344CB8AC3E}">
        <p14:creationId xmlns:p14="http://schemas.microsoft.com/office/powerpoint/2010/main" val="1328983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1pPr>
            <a:lvl2pPr lvl="1"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2pPr>
            <a:lvl3pPr lvl="2"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3pPr>
            <a:lvl4pPr lvl="3"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4pPr>
            <a:lvl5pPr lvl="4"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5pPr>
            <a:lvl6pPr lvl="5"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6pPr>
            <a:lvl7pPr lvl="6"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7pPr>
            <a:lvl8pPr lvl="7"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8pPr>
            <a:lvl9pPr lvl="8" algn="ctr" rtl="0">
              <a:spcBef>
                <a:spcPts val="0"/>
              </a:spcBef>
              <a:spcAft>
                <a:spcPts val="0"/>
              </a:spcAft>
              <a:buClr>
                <a:schemeClr val="dk1"/>
              </a:buClr>
              <a:buSzPts val="3500"/>
              <a:buFont typeface="Urbanist"/>
              <a:buNone/>
              <a:defRPr sz="3500" b="1">
                <a:solidFill>
                  <a:schemeClr val="dk1"/>
                </a:solidFill>
                <a:latin typeface="Urbanist"/>
                <a:ea typeface="Urbanist"/>
                <a:cs typeface="Urbanist"/>
                <a:sym typeface="Urbanis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1pPr>
            <a:lvl2pPr marL="914400" lvl="1"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2pPr>
            <a:lvl3pPr marL="1371600" lvl="2"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3pPr>
            <a:lvl4pPr marL="1828800" lvl="3"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4pPr>
            <a:lvl5pPr marL="2286000" lvl="4"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5pPr>
            <a:lvl6pPr marL="2743200" lvl="5"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6pPr>
            <a:lvl7pPr marL="3200400" lvl="6"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7pPr>
            <a:lvl8pPr marL="3657600" lvl="7"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8pPr>
            <a:lvl9pPr marL="4114800" lvl="8" indent="-317500">
              <a:lnSpc>
                <a:spcPct val="115000"/>
              </a:lnSpc>
              <a:spcBef>
                <a:spcPts val="0"/>
              </a:spcBef>
              <a:spcAft>
                <a:spcPts val="0"/>
              </a:spcAft>
              <a:buClr>
                <a:schemeClr val="dk1"/>
              </a:buClr>
              <a:buSzPts val="1400"/>
              <a:buFont typeface="Questrial"/>
              <a:buChar char="■"/>
              <a:defRPr>
                <a:solidFill>
                  <a:schemeClr val="dk1"/>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4" r:id="rId3"/>
    <p:sldLayoutId id="2147483658" r:id="rId4"/>
    <p:sldLayoutId id="2147483659" r:id="rId5"/>
    <p:sldLayoutId id="2147483670" r:id="rId6"/>
    <p:sldLayoutId id="2147483679" r:id="rId7"/>
    <p:sldLayoutId id="2147483680" r:id="rId8"/>
    <p:sldLayoutId id="2147483685" r:id="rId9"/>
    <p:sldLayoutId id="214748368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0.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8" Type="http://schemas.openxmlformats.org/officeDocument/2006/relationships/hyperlink" Target="https://youtube.com/playlist?list=PL37D52B7714788190" TargetMode="External"/><Relationship Id="rId3" Type="http://schemas.microsoft.com/office/2007/relationships/hdphoto" Target="../media/hdphoto2.wdp"/><Relationship Id="rId7" Type="http://schemas.openxmlformats.org/officeDocument/2006/relationships/hyperlink" Target="https://learnsql.com/course/sql-queries" TargetMode="External"/><Relationship Id="rId12" Type="http://schemas.openxmlformats.org/officeDocument/2006/relationships/hyperlink" Target="https://youtu.be/GKa_t7fF8o0" TargetMode="External"/><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hyperlink" Target="https://youtube.com/playlist?list=PLBlnK6fEyqRi_CUQ-FXxgzKQ1dwr_ZJWZ" TargetMode="External"/><Relationship Id="rId11" Type="http://schemas.openxmlformats.org/officeDocument/2006/relationships/hyperlink" Target="https://youtube.com/playlist?list=PLq-gdfd7lHs9uZyAvHgXBfhS1REK66cbA" TargetMode="External"/><Relationship Id="rId5" Type="http://schemas.openxmlformats.org/officeDocument/2006/relationships/image" Target="../media/image10.svg"/><Relationship Id="rId10" Type="http://schemas.openxmlformats.org/officeDocument/2006/relationships/hyperlink" Target="https://youtube.com/playlist?list=PLbAUSpKv_DMwa5DaeoMoAHfn1vYr2ssRh" TargetMode="External"/><Relationship Id="rId4" Type="http://schemas.openxmlformats.org/officeDocument/2006/relationships/image" Target="../media/image9.png"/><Relationship Id="rId9" Type="http://schemas.openxmlformats.org/officeDocument/2006/relationships/hyperlink" Target="https://youtu.be/-a14O3Y2t0w"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7.sv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8" Type="http://schemas.openxmlformats.org/officeDocument/2006/relationships/hyperlink" Target="https://youtube.com/playlist?list=PLgoV2Z6LzLPx_GlJDsZCDCxx-9wh27OuP" TargetMode="External"/><Relationship Id="rId3" Type="http://schemas.microsoft.com/office/2007/relationships/hdphoto" Target="../media/hdphoto2.wdp"/><Relationship Id="rId7" Type="http://schemas.openxmlformats.org/officeDocument/2006/relationships/hyperlink" Target="https://youtube.com/playlist?list=PL0o_zxa4K1BVsziIRdfv4Hl4UIqDZhXWV" TargetMode="External"/><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hyperlink" Target="https://youtube.com/playlist?list=PLxIvc-MGOs6gW9SgkmoxE5w9vQkID1_r-" TargetMode="External"/><Relationship Id="rId5" Type="http://schemas.openxmlformats.org/officeDocument/2006/relationships/image" Target="../media/image10.svg"/><Relationship Id="rId10" Type="http://schemas.openxmlformats.org/officeDocument/2006/relationships/hyperlink" Target="https://youtu.be/rEyV6vY6ZmU" TargetMode="External"/><Relationship Id="rId4" Type="http://schemas.openxmlformats.org/officeDocument/2006/relationships/image" Target="../media/image9.png"/><Relationship Id="rId9" Type="http://schemas.openxmlformats.org/officeDocument/2006/relationships/hyperlink" Target="https://youtube.com/playlist?list=PLUl4u3cNGP61MdtwGTqZA0MreSaDybji8"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image" Target="../media/image7.sv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8" Type="http://schemas.openxmlformats.org/officeDocument/2006/relationships/hyperlink" Target="https://youtube.com/@HeshamAsem" TargetMode="External"/><Relationship Id="rId3" Type="http://schemas.microsoft.com/office/2007/relationships/hdphoto" Target="../media/hdphoto2.wdp"/><Relationship Id="rId7" Type="http://schemas.openxmlformats.org/officeDocument/2006/relationships/hyperlink" Target="https://youtube.com/playlist?list=PLblh5JKOoLUIxGDQs4LFFD--41Vzf-ME1" TargetMode="External"/><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hyperlink" Target="https://youtu.be/LHBE6Q9XlzI" TargetMode="External"/><Relationship Id="rId5" Type="http://schemas.openxmlformats.org/officeDocument/2006/relationships/image" Target="../media/image10.svg"/><Relationship Id="rId10" Type="http://schemas.openxmlformats.org/officeDocument/2006/relationships/hyperlink" Target="https://github.com/MohamedMandour10/Foundations_of_deep_learning/tree/main/Foundations_of_deep_learning" TargetMode="External"/><Relationship Id="rId4" Type="http://schemas.openxmlformats.org/officeDocument/2006/relationships/image" Target="../media/image9.png"/><Relationship Id="rId9" Type="http://schemas.openxmlformats.org/officeDocument/2006/relationships/hyperlink" Target="https://youtube.com/playlist?list=PL_h2yd2CGtBHEKwEH5iqTZH85wLS-eUzv"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9.xml.rels><?xml version="1.0" encoding="UTF-8" standalone="yes"?>
<Relationships xmlns="http://schemas.openxmlformats.org/package/2006/relationships"><Relationship Id="rId8" Type="http://schemas.openxmlformats.org/officeDocument/2006/relationships/hyperlink" Target="https://youtube.com/playlist?list=PLIDN5dhrS4AY2JFuAEvFFNBbf505ko7VS" TargetMode="External"/><Relationship Id="rId3" Type="http://schemas.microsoft.com/office/2007/relationships/hdphoto" Target="../media/hdphoto2.wdp"/><Relationship Id="rId7" Type="http://schemas.openxmlformats.org/officeDocument/2006/relationships/hyperlink" Target="https://youtube.com/playlist?list=PLgoV2Z6LzLPzZHKRyDjJzS_jRpragd1Zr" TargetMode="External"/><Relationship Id="rId2" Type="http://schemas.openxmlformats.org/officeDocument/2006/relationships/image" Target="../media/image8.png"/><Relationship Id="rId1" Type="http://schemas.openxmlformats.org/officeDocument/2006/relationships/slideLayout" Target="../slideLayouts/slideLayout4.xml"/><Relationship Id="rId6" Type="http://schemas.openxmlformats.org/officeDocument/2006/relationships/hyperlink" Target="https://docs.google.com/document/d/19ilZargAfj0Dp_M2561iwt9fhrIQRurLIO19rZm4Id4/edit?usp=drivesdk" TargetMode="External"/><Relationship Id="rId11" Type="http://schemas.openxmlformats.org/officeDocument/2006/relationships/hyperlink" Target="https://youtube.com/playlist?list=PLmAVjFxaZ7xtFU6FHlg5d3iZ6-x9972nR" TargetMode="External"/><Relationship Id="rId5" Type="http://schemas.openxmlformats.org/officeDocument/2006/relationships/image" Target="../media/image10.svg"/><Relationship Id="rId10" Type="http://schemas.openxmlformats.org/officeDocument/2006/relationships/hyperlink" Target="https://youtube.com/playlist?list=PLgoV2Z6LzLPxWGuZv64XHbsd847B-hSps" TargetMode="External"/><Relationship Id="rId4" Type="http://schemas.openxmlformats.org/officeDocument/2006/relationships/image" Target="../media/image9.png"/><Relationship Id="rId9" Type="http://schemas.openxmlformats.org/officeDocument/2006/relationships/hyperlink" Target="https://drive.google.com/drive/folders/1qFtjOF4nhi7SReAD-xzEpMPLyCKF7cv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Oval 1">
            <a:extLst>
              <a:ext uri="{FF2B5EF4-FFF2-40B4-BE49-F238E27FC236}">
                <a16:creationId xmlns:a16="http://schemas.microsoft.com/office/drawing/2014/main" id="{9D5EA219-8682-49D8-AB3B-5C2F16CC1656}"/>
              </a:ext>
            </a:extLst>
          </p:cNvPr>
          <p:cNvSpPr/>
          <p:nvPr/>
        </p:nvSpPr>
        <p:spPr>
          <a:xfrm>
            <a:off x="7102549" y="-878959"/>
            <a:ext cx="2615610" cy="261561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old coin with a black background&#10;&#10;Description automatically generated with medium confidence">
            <a:extLst>
              <a:ext uri="{FF2B5EF4-FFF2-40B4-BE49-F238E27FC236}">
                <a16:creationId xmlns:a16="http://schemas.microsoft.com/office/drawing/2014/main" id="{0CD70A03-4643-4B1C-872A-F6886F7A0D6F}"/>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9025" t="22267" r="62550" b="24266"/>
          <a:stretch/>
        </p:blipFill>
        <p:spPr>
          <a:xfrm>
            <a:off x="2615611" y="501798"/>
            <a:ext cx="3912780" cy="4139906"/>
          </a:xfrm>
          <a:prstGeom prst="rect">
            <a:avLst/>
          </a:prstGeom>
        </p:spPr>
      </p:pic>
    </p:spTree>
    <p:extLst>
      <p:ext uri="{BB962C8B-B14F-4D97-AF65-F5344CB8AC3E}">
        <p14:creationId xmlns:p14="http://schemas.microsoft.com/office/powerpoint/2010/main" val="303655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8"/>
        <p:cNvGrpSpPr/>
        <p:nvPr/>
      </p:nvGrpSpPr>
      <p:grpSpPr>
        <a:xfrm>
          <a:off x="0" y="0"/>
          <a:ext cx="0" cy="0"/>
          <a:chOff x="0" y="0"/>
          <a:chExt cx="0" cy="0"/>
        </a:xfrm>
      </p:grpSpPr>
      <p:sp>
        <p:nvSpPr>
          <p:cNvPr id="1309" name="Google Shape;1309;p49"/>
          <p:cNvSpPr txBox="1">
            <a:spLocks noGrp="1"/>
          </p:cNvSpPr>
          <p:nvPr>
            <p:ph type="title"/>
          </p:nvPr>
        </p:nvSpPr>
        <p:spPr>
          <a:xfrm>
            <a:off x="2050183" y="1601563"/>
            <a:ext cx="5061284" cy="168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Bio-</a:t>
            </a:r>
            <a:br>
              <a:rPr lang="en" dirty="0"/>
            </a:br>
            <a:r>
              <a:rPr lang="en" dirty="0"/>
              <a:t>measurments</a:t>
            </a:r>
            <a:endParaRPr b="0" dirty="0"/>
          </a:p>
        </p:txBody>
      </p:sp>
      <p:grpSp>
        <p:nvGrpSpPr>
          <p:cNvPr id="1310" name="Google Shape;1310;p49"/>
          <p:cNvGrpSpPr/>
          <p:nvPr/>
        </p:nvGrpSpPr>
        <p:grpSpPr>
          <a:xfrm>
            <a:off x="4443401" y="1022579"/>
            <a:ext cx="257176" cy="195499"/>
            <a:chOff x="3191963" y="1517679"/>
            <a:chExt cx="257176" cy="195499"/>
          </a:xfrm>
        </p:grpSpPr>
        <p:sp>
          <p:nvSpPr>
            <p:cNvPr id="1311" name="Google Shape;1311;p49"/>
            <p:cNvSpPr/>
            <p:nvPr/>
          </p:nvSpPr>
          <p:spPr>
            <a:xfrm>
              <a:off x="3279975" y="1517679"/>
              <a:ext cx="169165" cy="195499"/>
            </a:xfrm>
            <a:custGeom>
              <a:avLst/>
              <a:gdLst/>
              <a:ahLst/>
              <a:cxnLst/>
              <a:rect l="l" t="t" r="r" b="b"/>
              <a:pathLst>
                <a:path w="2698" h="3118" extrusionOk="0">
                  <a:moveTo>
                    <a:pt x="120" y="210"/>
                  </a:moveTo>
                  <a:lnTo>
                    <a:pt x="2457" y="1559"/>
                  </a:lnTo>
                  <a:lnTo>
                    <a:pt x="120" y="2907"/>
                  </a:lnTo>
                  <a:lnTo>
                    <a:pt x="120" y="210"/>
                  </a:lnTo>
                  <a:close/>
                  <a:moveTo>
                    <a:pt x="0" y="1"/>
                  </a:moveTo>
                  <a:lnTo>
                    <a:pt x="0" y="3117"/>
                  </a:lnTo>
                  <a:lnTo>
                    <a:pt x="2697" y="15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3191963" y="1519571"/>
              <a:ext cx="165403" cy="191737"/>
            </a:xfrm>
            <a:custGeom>
              <a:avLst/>
              <a:gdLst/>
              <a:ahLst/>
              <a:cxnLst/>
              <a:rect l="l" t="t" r="r" b="b"/>
              <a:pathLst>
                <a:path w="2638" h="3058" extrusionOk="0">
                  <a:moveTo>
                    <a:pt x="1" y="1"/>
                  </a:moveTo>
                  <a:lnTo>
                    <a:pt x="1" y="3057"/>
                  </a:lnTo>
                  <a:lnTo>
                    <a:pt x="2637" y="152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49"/>
          <p:cNvGrpSpPr/>
          <p:nvPr/>
        </p:nvGrpSpPr>
        <p:grpSpPr>
          <a:xfrm flipH="1">
            <a:off x="2349872" y="3588282"/>
            <a:ext cx="4444257" cy="419315"/>
            <a:chOff x="4600250" y="3722100"/>
            <a:chExt cx="1747025" cy="164825"/>
          </a:xfrm>
        </p:grpSpPr>
        <p:sp>
          <p:nvSpPr>
            <p:cNvPr id="1314" name="Google Shape;1314;p49"/>
            <p:cNvSpPr/>
            <p:nvPr/>
          </p:nvSpPr>
          <p:spPr>
            <a:xfrm>
              <a:off x="4600250" y="3722100"/>
              <a:ext cx="1747025" cy="164825"/>
            </a:xfrm>
            <a:custGeom>
              <a:avLst/>
              <a:gdLst/>
              <a:ahLst/>
              <a:cxnLst/>
              <a:rect l="l" t="t" r="r" b="b"/>
              <a:pathLst>
                <a:path w="69881" h="6593" extrusionOk="0">
                  <a:moveTo>
                    <a:pt x="1" y="0"/>
                  </a:moveTo>
                  <a:lnTo>
                    <a:pt x="1" y="6593"/>
                  </a:lnTo>
                  <a:lnTo>
                    <a:pt x="69880" y="6593"/>
                  </a:lnTo>
                  <a:lnTo>
                    <a:pt x="69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 name="Google Shape;1315;p49"/>
            <p:cNvGrpSpPr/>
            <p:nvPr/>
          </p:nvGrpSpPr>
          <p:grpSpPr>
            <a:xfrm>
              <a:off x="4600250" y="3722100"/>
              <a:ext cx="1747025" cy="164825"/>
              <a:chOff x="4600250" y="3722100"/>
              <a:chExt cx="1747025" cy="164825"/>
            </a:xfrm>
          </p:grpSpPr>
          <p:sp>
            <p:nvSpPr>
              <p:cNvPr id="1316" name="Google Shape;1316;p49"/>
              <p:cNvSpPr/>
              <p:nvPr/>
            </p:nvSpPr>
            <p:spPr>
              <a:xfrm>
                <a:off x="4645950" y="3722100"/>
                <a:ext cx="545400" cy="164825"/>
              </a:xfrm>
              <a:custGeom>
                <a:avLst/>
                <a:gdLst/>
                <a:ahLst/>
                <a:cxnLst/>
                <a:rect l="l" t="t" r="r" b="b"/>
                <a:pathLst>
                  <a:path w="21816" h="6593" extrusionOk="0">
                    <a:moveTo>
                      <a:pt x="18340" y="0"/>
                    </a:moveTo>
                    <a:lnTo>
                      <a:pt x="18250" y="270"/>
                    </a:lnTo>
                    <a:lnTo>
                      <a:pt x="18040" y="839"/>
                    </a:lnTo>
                    <a:lnTo>
                      <a:pt x="17800" y="1409"/>
                    </a:lnTo>
                    <a:lnTo>
                      <a:pt x="17531" y="1978"/>
                    </a:lnTo>
                    <a:lnTo>
                      <a:pt x="17201" y="2487"/>
                    </a:lnTo>
                    <a:lnTo>
                      <a:pt x="17021" y="2727"/>
                    </a:lnTo>
                    <a:lnTo>
                      <a:pt x="16811" y="2937"/>
                    </a:lnTo>
                    <a:lnTo>
                      <a:pt x="16602" y="3147"/>
                    </a:lnTo>
                    <a:lnTo>
                      <a:pt x="16392" y="3326"/>
                    </a:lnTo>
                    <a:lnTo>
                      <a:pt x="16152" y="3476"/>
                    </a:lnTo>
                    <a:lnTo>
                      <a:pt x="15882" y="3596"/>
                    </a:lnTo>
                    <a:lnTo>
                      <a:pt x="15613" y="3686"/>
                    </a:lnTo>
                    <a:lnTo>
                      <a:pt x="15343" y="3746"/>
                    </a:lnTo>
                    <a:lnTo>
                      <a:pt x="15103" y="3776"/>
                    </a:lnTo>
                    <a:lnTo>
                      <a:pt x="14894" y="3776"/>
                    </a:lnTo>
                    <a:lnTo>
                      <a:pt x="14444" y="3716"/>
                    </a:lnTo>
                    <a:lnTo>
                      <a:pt x="13995" y="3626"/>
                    </a:lnTo>
                    <a:lnTo>
                      <a:pt x="13545" y="3476"/>
                    </a:lnTo>
                    <a:lnTo>
                      <a:pt x="13126" y="3356"/>
                    </a:lnTo>
                    <a:lnTo>
                      <a:pt x="12676" y="3207"/>
                    </a:lnTo>
                    <a:lnTo>
                      <a:pt x="12227" y="3117"/>
                    </a:lnTo>
                    <a:lnTo>
                      <a:pt x="11747" y="3087"/>
                    </a:lnTo>
                    <a:lnTo>
                      <a:pt x="11477" y="3087"/>
                    </a:lnTo>
                    <a:lnTo>
                      <a:pt x="11208" y="3117"/>
                    </a:lnTo>
                    <a:lnTo>
                      <a:pt x="10938" y="3177"/>
                    </a:lnTo>
                    <a:lnTo>
                      <a:pt x="10668" y="3266"/>
                    </a:lnTo>
                    <a:lnTo>
                      <a:pt x="10129" y="3446"/>
                    </a:lnTo>
                    <a:lnTo>
                      <a:pt x="9620" y="3656"/>
                    </a:lnTo>
                    <a:lnTo>
                      <a:pt x="8421" y="4106"/>
                    </a:lnTo>
                    <a:lnTo>
                      <a:pt x="7252" y="4525"/>
                    </a:lnTo>
                    <a:lnTo>
                      <a:pt x="6054" y="4945"/>
                    </a:lnTo>
                    <a:lnTo>
                      <a:pt x="4855" y="5334"/>
                    </a:lnTo>
                    <a:lnTo>
                      <a:pt x="3657" y="5694"/>
                    </a:lnTo>
                    <a:lnTo>
                      <a:pt x="2428" y="6023"/>
                    </a:lnTo>
                    <a:lnTo>
                      <a:pt x="1229" y="6323"/>
                    </a:lnTo>
                    <a:lnTo>
                      <a:pt x="1" y="6593"/>
                    </a:lnTo>
                    <a:lnTo>
                      <a:pt x="16422" y="6593"/>
                    </a:lnTo>
                    <a:lnTo>
                      <a:pt x="16482" y="6203"/>
                    </a:lnTo>
                    <a:lnTo>
                      <a:pt x="16602" y="5843"/>
                    </a:lnTo>
                    <a:lnTo>
                      <a:pt x="16721" y="5484"/>
                    </a:lnTo>
                    <a:lnTo>
                      <a:pt x="16901" y="5124"/>
                    </a:lnTo>
                    <a:lnTo>
                      <a:pt x="17111" y="4825"/>
                    </a:lnTo>
                    <a:lnTo>
                      <a:pt x="17351" y="4495"/>
                    </a:lnTo>
                    <a:lnTo>
                      <a:pt x="17620" y="4225"/>
                    </a:lnTo>
                    <a:lnTo>
                      <a:pt x="17920" y="3956"/>
                    </a:lnTo>
                    <a:lnTo>
                      <a:pt x="18190" y="3746"/>
                    </a:lnTo>
                    <a:lnTo>
                      <a:pt x="18459" y="3536"/>
                    </a:lnTo>
                    <a:lnTo>
                      <a:pt x="19059" y="3177"/>
                    </a:lnTo>
                    <a:lnTo>
                      <a:pt x="19658" y="2817"/>
                    </a:lnTo>
                    <a:lnTo>
                      <a:pt x="20227" y="2427"/>
                    </a:lnTo>
                    <a:lnTo>
                      <a:pt x="20557" y="2128"/>
                    </a:lnTo>
                    <a:lnTo>
                      <a:pt x="20827" y="1858"/>
                    </a:lnTo>
                    <a:lnTo>
                      <a:pt x="21066" y="1558"/>
                    </a:lnTo>
                    <a:lnTo>
                      <a:pt x="21276" y="1259"/>
                    </a:lnTo>
                    <a:lnTo>
                      <a:pt x="21456" y="959"/>
                    </a:lnTo>
                    <a:lnTo>
                      <a:pt x="21576" y="630"/>
                    </a:lnTo>
                    <a:lnTo>
                      <a:pt x="21696" y="330"/>
                    </a:lnTo>
                    <a:lnTo>
                      <a:pt x="21816" y="0"/>
                    </a:ln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9"/>
              <p:cNvSpPr/>
              <p:nvPr/>
            </p:nvSpPr>
            <p:spPr>
              <a:xfrm>
                <a:off x="5272225" y="3722100"/>
                <a:ext cx="115400" cy="37475"/>
              </a:xfrm>
              <a:custGeom>
                <a:avLst/>
                <a:gdLst/>
                <a:ahLst/>
                <a:cxnLst/>
                <a:rect l="l" t="t" r="r" b="b"/>
                <a:pathLst>
                  <a:path w="4616" h="1499" extrusionOk="0">
                    <a:moveTo>
                      <a:pt x="181" y="0"/>
                    </a:moveTo>
                    <a:lnTo>
                      <a:pt x="91" y="270"/>
                    </a:lnTo>
                    <a:lnTo>
                      <a:pt x="31" y="570"/>
                    </a:lnTo>
                    <a:lnTo>
                      <a:pt x="1" y="719"/>
                    </a:lnTo>
                    <a:lnTo>
                      <a:pt x="1" y="899"/>
                    </a:lnTo>
                    <a:lnTo>
                      <a:pt x="61" y="1079"/>
                    </a:lnTo>
                    <a:lnTo>
                      <a:pt x="121" y="1229"/>
                    </a:lnTo>
                    <a:lnTo>
                      <a:pt x="241" y="1349"/>
                    </a:lnTo>
                    <a:lnTo>
                      <a:pt x="360" y="1409"/>
                    </a:lnTo>
                    <a:lnTo>
                      <a:pt x="480" y="1469"/>
                    </a:lnTo>
                    <a:lnTo>
                      <a:pt x="630" y="1499"/>
                    </a:lnTo>
                    <a:lnTo>
                      <a:pt x="930" y="1499"/>
                    </a:lnTo>
                    <a:lnTo>
                      <a:pt x="1229" y="1469"/>
                    </a:lnTo>
                    <a:lnTo>
                      <a:pt x="1679" y="1349"/>
                    </a:lnTo>
                    <a:lnTo>
                      <a:pt x="2128" y="1199"/>
                    </a:lnTo>
                    <a:lnTo>
                      <a:pt x="2548" y="1049"/>
                    </a:lnTo>
                    <a:lnTo>
                      <a:pt x="2967" y="869"/>
                    </a:lnTo>
                    <a:lnTo>
                      <a:pt x="3806" y="450"/>
                    </a:lnTo>
                    <a:lnTo>
                      <a:pt x="4615" y="0"/>
                    </a:ln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9"/>
              <p:cNvSpPr/>
              <p:nvPr/>
            </p:nvSpPr>
            <p:spPr>
              <a:xfrm>
                <a:off x="5213800" y="3722100"/>
                <a:ext cx="1133475" cy="164825"/>
              </a:xfrm>
              <a:custGeom>
                <a:avLst/>
                <a:gdLst/>
                <a:ahLst/>
                <a:cxnLst/>
                <a:rect l="l" t="t" r="r" b="b"/>
                <a:pathLst>
                  <a:path w="45339" h="6593" extrusionOk="0">
                    <a:moveTo>
                      <a:pt x="15043" y="0"/>
                    </a:moveTo>
                    <a:lnTo>
                      <a:pt x="14893" y="360"/>
                    </a:lnTo>
                    <a:lnTo>
                      <a:pt x="14714" y="719"/>
                    </a:lnTo>
                    <a:lnTo>
                      <a:pt x="14384" y="1229"/>
                    </a:lnTo>
                    <a:lnTo>
                      <a:pt x="13994" y="1708"/>
                    </a:lnTo>
                    <a:lnTo>
                      <a:pt x="13605" y="2128"/>
                    </a:lnTo>
                    <a:lnTo>
                      <a:pt x="13155" y="2547"/>
                    </a:lnTo>
                    <a:lnTo>
                      <a:pt x="12676" y="2937"/>
                    </a:lnTo>
                    <a:lnTo>
                      <a:pt x="12166" y="3266"/>
                    </a:lnTo>
                    <a:lnTo>
                      <a:pt x="11657" y="3566"/>
                    </a:lnTo>
                    <a:lnTo>
                      <a:pt x="11088" y="3866"/>
                    </a:lnTo>
                    <a:lnTo>
                      <a:pt x="10518" y="4106"/>
                    </a:lnTo>
                    <a:lnTo>
                      <a:pt x="9949" y="4285"/>
                    </a:lnTo>
                    <a:lnTo>
                      <a:pt x="9350" y="4465"/>
                    </a:lnTo>
                    <a:lnTo>
                      <a:pt x="8750" y="4585"/>
                    </a:lnTo>
                    <a:lnTo>
                      <a:pt x="8121" y="4675"/>
                    </a:lnTo>
                    <a:lnTo>
                      <a:pt x="7522" y="4735"/>
                    </a:lnTo>
                    <a:lnTo>
                      <a:pt x="6893" y="4765"/>
                    </a:lnTo>
                    <a:lnTo>
                      <a:pt x="6293" y="4735"/>
                    </a:lnTo>
                    <a:lnTo>
                      <a:pt x="5185" y="4645"/>
                    </a:lnTo>
                    <a:lnTo>
                      <a:pt x="4615" y="4585"/>
                    </a:lnTo>
                    <a:lnTo>
                      <a:pt x="4076" y="4555"/>
                    </a:lnTo>
                    <a:lnTo>
                      <a:pt x="3536" y="4555"/>
                    </a:lnTo>
                    <a:lnTo>
                      <a:pt x="2997" y="4585"/>
                    </a:lnTo>
                    <a:lnTo>
                      <a:pt x="2727" y="4645"/>
                    </a:lnTo>
                    <a:lnTo>
                      <a:pt x="2458" y="4705"/>
                    </a:lnTo>
                    <a:lnTo>
                      <a:pt x="2188" y="4765"/>
                    </a:lnTo>
                    <a:lnTo>
                      <a:pt x="1948" y="4885"/>
                    </a:lnTo>
                    <a:lnTo>
                      <a:pt x="1649" y="5034"/>
                    </a:lnTo>
                    <a:lnTo>
                      <a:pt x="1379" y="5214"/>
                    </a:lnTo>
                    <a:lnTo>
                      <a:pt x="1109" y="5394"/>
                    </a:lnTo>
                    <a:lnTo>
                      <a:pt x="870" y="5604"/>
                    </a:lnTo>
                    <a:lnTo>
                      <a:pt x="420" y="6083"/>
                    </a:lnTo>
                    <a:lnTo>
                      <a:pt x="1" y="6593"/>
                    </a:lnTo>
                    <a:lnTo>
                      <a:pt x="14174" y="6593"/>
                    </a:lnTo>
                    <a:lnTo>
                      <a:pt x="14204" y="6263"/>
                    </a:lnTo>
                    <a:lnTo>
                      <a:pt x="14294" y="5933"/>
                    </a:lnTo>
                    <a:lnTo>
                      <a:pt x="14384" y="5604"/>
                    </a:lnTo>
                    <a:lnTo>
                      <a:pt x="14504" y="5304"/>
                    </a:lnTo>
                    <a:lnTo>
                      <a:pt x="14654" y="5004"/>
                    </a:lnTo>
                    <a:lnTo>
                      <a:pt x="14833" y="4705"/>
                    </a:lnTo>
                    <a:lnTo>
                      <a:pt x="15013" y="4465"/>
                    </a:lnTo>
                    <a:lnTo>
                      <a:pt x="15223" y="4225"/>
                    </a:lnTo>
                    <a:lnTo>
                      <a:pt x="15523" y="3956"/>
                    </a:lnTo>
                    <a:lnTo>
                      <a:pt x="15822" y="3746"/>
                    </a:lnTo>
                    <a:lnTo>
                      <a:pt x="16122" y="3566"/>
                    </a:lnTo>
                    <a:lnTo>
                      <a:pt x="16452" y="3386"/>
                    </a:lnTo>
                    <a:lnTo>
                      <a:pt x="16781" y="3237"/>
                    </a:lnTo>
                    <a:lnTo>
                      <a:pt x="17141" y="3147"/>
                    </a:lnTo>
                    <a:lnTo>
                      <a:pt x="17500" y="3057"/>
                    </a:lnTo>
                    <a:lnTo>
                      <a:pt x="17860" y="2967"/>
                    </a:lnTo>
                    <a:lnTo>
                      <a:pt x="18249" y="2937"/>
                    </a:lnTo>
                    <a:lnTo>
                      <a:pt x="18609" y="2907"/>
                    </a:lnTo>
                    <a:lnTo>
                      <a:pt x="18999" y="2907"/>
                    </a:lnTo>
                    <a:lnTo>
                      <a:pt x="19358" y="2937"/>
                    </a:lnTo>
                    <a:lnTo>
                      <a:pt x="19748" y="2997"/>
                    </a:lnTo>
                    <a:lnTo>
                      <a:pt x="20107" y="3057"/>
                    </a:lnTo>
                    <a:lnTo>
                      <a:pt x="20467" y="3147"/>
                    </a:lnTo>
                    <a:lnTo>
                      <a:pt x="20826" y="3266"/>
                    </a:lnTo>
                    <a:lnTo>
                      <a:pt x="21276" y="3416"/>
                    </a:lnTo>
                    <a:lnTo>
                      <a:pt x="21695" y="3596"/>
                    </a:lnTo>
                    <a:lnTo>
                      <a:pt x="22534" y="3986"/>
                    </a:lnTo>
                    <a:lnTo>
                      <a:pt x="22954" y="4165"/>
                    </a:lnTo>
                    <a:lnTo>
                      <a:pt x="23374" y="4315"/>
                    </a:lnTo>
                    <a:lnTo>
                      <a:pt x="23823" y="4465"/>
                    </a:lnTo>
                    <a:lnTo>
                      <a:pt x="24243" y="4555"/>
                    </a:lnTo>
                    <a:lnTo>
                      <a:pt x="24722" y="4615"/>
                    </a:lnTo>
                    <a:lnTo>
                      <a:pt x="25171" y="4645"/>
                    </a:lnTo>
                    <a:lnTo>
                      <a:pt x="25651" y="4645"/>
                    </a:lnTo>
                    <a:lnTo>
                      <a:pt x="26130" y="4615"/>
                    </a:lnTo>
                    <a:lnTo>
                      <a:pt x="27059" y="4465"/>
                    </a:lnTo>
                    <a:lnTo>
                      <a:pt x="28018" y="4315"/>
                    </a:lnTo>
                    <a:lnTo>
                      <a:pt x="28947" y="4165"/>
                    </a:lnTo>
                    <a:lnTo>
                      <a:pt x="29427" y="4106"/>
                    </a:lnTo>
                    <a:lnTo>
                      <a:pt x="30355" y="4106"/>
                    </a:lnTo>
                    <a:lnTo>
                      <a:pt x="30835" y="4135"/>
                    </a:lnTo>
                    <a:lnTo>
                      <a:pt x="31284" y="4225"/>
                    </a:lnTo>
                    <a:lnTo>
                      <a:pt x="31734" y="4375"/>
                    </a:lnTo>
                    <a:lnTo>
                      <a:pt x="32093" y="4525"/>
                    </a:lnTo>
                    <a:lnTo>
                      <a:pt x="32423" y="4735"/>
                    </a:lnTo>
                    <a:lnTo>
                      <a:pt x="32723" y="4975"/>
                    </a:lnTo>
                    <a:lnTo>
                      <a:pt x="33022" y="5244"/>
                    </a:lnTo>
                    <a:lnTo>
                      <a:pt x="33262" y="5544"/>
                    </a:lnTo>
                    <a:lnTo>
                      <a:pt x="33442" y="5873"/>
                    </a:lnTo>
                    <a:lnTo>
                      <a:pt x="33592" y="6233"/>
                    </a:lnTo>
                    <a:lnTo>
                      <a:pt x="33652" y="6593"/>
                    </a:lnTo>
                    <a:lnTo>
                      <a:pt x="45338" y="6593"/>
                    </a:lnTo>
                    <a:lnTo>
                      <a:pt x="45338" y="4855"/>
                    </a:lnTo>
                    <a:lnTo>
                      <a:pt x="44829" y="4915"/>
                    </a:lnTo>
                    <a:lnTo>
                      <a:pt x="44319" y="4945"/>
                    </a:lnTo>
                    <a:lnTo>
                      <a:pt x="43810" y="4945"/>
                    </a:lnTo>
                    <a:lnTo>
                      <a:pt x="43271" y="4915"/>
                    </a:lnTo>
                    <a:lnTo>
                      <a:pt x="42761" y="4885"/>
                    </a:lnTo>
                    <a:lnTo>
                      <a:pt x="42252" y="4825"/>
                    </a:lnTo>
                    <a:lnTo>
                      <a:pt x="41742" y="4735"/>
                    </a:lnTo>
                    <a:lnTo>
                      <a:pt x="41263" y="4615"/>
                    </a:lnTo>
                    <a:lnTo>
                      <a:pt x="40723" y="4495"/>
                    </a:lnTo>
                    <a:lnTo>
                      <a:pt x="40214" y="4345"/>
                    </a:lnTo>
                    <a:lnTo>
                      <a:pt x="39165" y="3986"/>
                    </a:lnTo>
                    <a:lnTo>
                      <a:pt x="37128" y="3207"/>
                    </a:lnTo>
                    <a:lnTo>
                      <a:pt x="36109" y="2847"/>
                    </a:lnTo>
                    <a:lnTo>
                      <a:pt x="35599" y="2697"/>
                    </a:lnTo>
                    <a:lnTo>
                      <a:pt x="35060" y="2577"/>
                    </a:lnTo>
                    <a:lnTo>
                      <a:pt x="34551" y="2457"/>
                    </a:lnTo>
                    <a:lnTo>
                      <a:pt x="34011" y="2338"/>
                    </a:lnTo>
                    <a:lnTo>
                      <a:pt x="33502" y="2278"/>
                    </a:lnTo>
                    <a:lnTo>
                      <a:pt x="32962" y="2248"/>
                    </a:lnTo>
                    <a:lnTo>
                      <a:pt x="31224" y="2248"/>
                    </a:lnTo>
                    <a:lnTo>
                      <a:pt x="30955" y="2218"/>
                    </a:lnTo>
                    <a:lnTo>
                      <a:pt x="30685" y="2188"/>
                    </a:lnTo>
                    <a:lnTo>
                      <a:pt x="30385" y="2098"/>
                    </a:lnTo>
                    <a:lnTo>
                      <a:pt x="30116" y="2008"/>
                    </a:lnTo>
                    <a:lnTo>
                      <a:pt x="29846" y="1918"/>
                    </a:lnTo>
                    <a:lnTo>
                      <a:pt x="29606" y="1768"/>
                    </a:lnTo>
                    <a:lnTo>
                      <a:pt x="29367" y="1588"/>
                    </a:lnTo>
                    <a:lnTo>
                      <a:pt x="29187" y="1409"/>
                    </a:lnTo>
                    <a:lnTo>
                      <a:pt x="29007" y="1169"/>
                    </a:lnTo>
                    <a:lnTo>
                      <a:pt x="28887" y="929"/>
                    </a:lnTo>
                    <a:lnTo>
                      <a:pt x="28797" y="689"/>
                    </a:lnTo>
                    <a:lnTo>
                      <a:pt x="28767" y="480"/>
                    </a:lnTo>
                    <a:lnTo>
                      <a:pt x="28767" y="240"/>
                    </a:lnTo>
                    <a:lnTo>
                      <a:pt x="28767" y="0"/>
                    </a:ln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9"/>
              <p:cNvSpPr/>
              <p:nvPr/>
            </p:nvSpPr>
            <p:spPr>
              <a:xfrm>
                <a:off x="4600250" y="3722100"/>
                <a:ext cx="248000" cy="95150"/>
              </a:xfrm>
              <a:custGeom>
                <a:avLst/>
                <a:gdLst/>
                <a:ahLst/>
                <a:cxnLst/>
                <a:rect l="l" t="t" r="r" b="b"/>
                <a:pathLst>
                  <a:path w="9920" h="3806" extrusionOk="0">
                    <a:moveTo>
                      <a:pt x="1" y="0"/>
                    </a:moveTo>
                    <a:lnTo>
                      <a:pt x="1" y="3746"/>
                    </a:lnTo>
                    <a:lnTo>
                      <a:pt x="810" y="3806"/>
                    </a:lnTo>
                    <a:lnTo>
                      <a:pt x="1589" y="3806"/>
                    </a:lnTo>
                    <a:lnTo>
                      <a:pt x="2398" y="3746"/>
                    </a:lnTo>
                    <a:lnTo>
                      <a:pt x="3177" y="3656"/>
                    </a:lnTo>
                    <a:lnTo>
                      <a:pt x="3956" y="3476"/>
                    </a:lnTo>
                    <a:lnTo>
                      <a:pt x="4705" y="3237"/>
                    </a:lnTo>
                    <a:lnTo>
                      <a:pt x="5455" y="2967"/>
                    </a:lnTo>
                    <a:lnTo>
                      <a:pt x="6174" y="2607"/>
                    </a:lnTo>
                    <a:lnTo>
                      <a:pt x="6653" y="2338"/>
                    </a:lnTo>
                    <a:lnTo>
                      <a:pt x="7163" y="2008"/>
                    </a:lnTo>
                    <a:lnTo>
                      <a:pt x="8092" y="1349"/>
                    </a:lnTo>
                    <a:lnTo>
                      <a:pt x="8990" y="659"/>
                    </a:lnTo>
                    <a:lnTo>
                      <a:pt x="9919" y="0"/>
                    </a:lnTo>
                    <a:close/>
                  </a:path>
                </a:pathLst>
              </a:custGeom>
              <a:solidFill>
                <a:srgbClr val="FFFFFF">
                  <a:alpha val="1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0" name="Google Shape;1320;p49"/>
          <p:cNvSpPr/>
          <p:nvPr/>
        </p:nvSpPr>
        <p:spPr>
          <a:xfrm flipH="1">
            <a:off x="4227378" y="4007805"/>
            <a:ext cx="689230" cy="596194"/>
          </a:xfrm>
          <a:custGeom>
            <a:avLst/>
            <a:gdLst/>
            <a:ahLst/>
            <a:cxnLst/>
            <a:rect l="l" t="t" r="r" b="b"/>
            <a:pathLst>
              <a:path w="10878" h="9410" extrusionOk="0">
                <a:moveTo>
                  <a:pt x="5454" y="1"/>
                </a:moveTo>
                <a:lnTo>
                  <a:pt x="0" y="9410"/>
                </a:lnTo>
                <a:lnTo>
                  <a:pt x="10878" y="9410"/>
                </a:lnTo>
                <a:lnTo>
                  <a:pt x="54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1" name="Google Shape;1321;p49"/>
          <p:cNvCxnSpPr/>
          <p:nvPr/>
        </p:nvCxnSpPr>
        <p:spPr>
          <a:xfrm>
            <a:off x="2356175" y="4604000"/>
            <a:ext cx="4449300" cy="0"/>
          </a:xfrm>
          <a:prstGeom prst="straightConnector1">
            <a:avLst/>
          </a:prstGeom>
          <a:noFill/>
          <a:ln w="9525" cap="flat" cmpd="sng">
            <a:solidFill>
              <a:schemeClr val="dk1"/>
            </a:solidFill>
            <a:prstDash val="solid"/>
            <a:round/>
            <a:headEnd type="none" w="med" len="med"/>
            <a:tailEnd type="none" w="med" len="med"/>
          </a:ln>
        </p:spPr>
      </p:cxnSp>
      <p:sp>
        <p:nvSpPr>
          <p:cNvPr id="2" name="Google Shape;1309;p49">
            <a:extLst>
              <a:ext uri="{FF2B5EF4-FFF2-40B4-BE49-F238E27FC236}">
                <a16:creationId xmlns:a16="http://schemas.microsoft.com/office/drawing/2014/main" id="{2C9C36CA-5A17-3C2B-115B-DB4F3C6BC918}"/>
              </a:ext>
            </a:extLst>
          </p:cNvPr>
          <p:cNvSpPr txBox="1">
            <a:spLocks/>
          </p:cNvSpPr>
          <p:nvPr/>
        </p:nvSpPr>
        <p:spPr>
          <a:xfrm>
            <a:off x="769727" y="454252"/>
            <a:ext cx="1580145" cy="1683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4800"/>
              <a:buFont typeface="Urbanist"/>
              <a:buNone/>
              <a:defRPr sz="60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4800"/>
              <a:buFont typeface="Urbanist"/>
              <a:buNone/>
              <a:defRPr sz="4800" b="1" i="0" u="none" strike="noStrike" cap="none">
                <a:solidFill>
                  <a:schemeClr val="dk1"/>
                </a:solidFill>
                <a:latin typeface="Urbanist"/>
                <a:ea typeface="Urbanist"/>
                <a:cs typeface="Urbanist"/>
                <a:sym typeface="Urbanist"/>
              </a:defRPr>
            </a:lvl9pPr>
          </a:lstStyle>
          <a:p>
            <a:r>
              <a:rPr lang="en-US" dirty="0"/>
              <a:t>02</a:t>
            </a:r>
            <a:endParaRPr lang="en-US" b="0" dirty="0"/>
          </a:p>
        </p:txBody>
      </p:sp>
    </p:spTree>
    <p:extLst>
      <p:ext uri="{BB962C8B-B14F-4D97-AF65-F5344CB8AC3E}">
        <p14:creationId xmlns:p14="http://schemas.microsoft.com/office/powerpoint/2010/main" val="1024536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2" name="Google Shape;1419;p55">
            <a:extLst>
              <a:ext uri="{FF2B5EF4-FFF2-40B4-BE49-F238E27FC236}">
                <a16:creationId xmlns:a16="http://schemas.microsoft.com/office/drawing/2014/main" id="{DB1AF7D6-CF51-AA2F-B5F2-0D9EE349C6AF}"/>
              </a:ext>
            </a:extLst>
          </p:cNvPr>
          <p:cNvSpPr txBox="1">
            <a:spLocks/>
          </p:cNvSpPr>
          <p:nvPr/>
        </p:nvSpPr>
        <p:spPr>
          <a:xfrm>
            <a:off x="1083506" y="1413541"/>
            <a:ext cx="6976988" cy="30229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solidFill>
                  <a:srgbClr val="000000"/>
                </a:solidFill>
              </a:rPr>
              <a:t>The bio-measurement course provides an overview of various </a:t>
            </a:r>
            <a:r>
              <a:rPr lang="en-US" sz="1600" dirty="0">
                <a:solidFill>
                  <a:srgbClr val="FF0000"/>
                </a:solidFill>
              </a:rPr>
              <a:t>types of sensors </a:t>
            </a:r>
            <a:r>
              <a:rPr lang="en-US" sz="1600" dirty="0">
                <a:solidFill>
                  <a:srgbClr val="000000"/>
                </a:solidFill>
              </a:rPr>
              <a:t>utilized in the field. These sensors encompass a range of measurements including pressure, temperature, volume, mass, volume flow rate, and velocity. You will delve into the principles, working mechanisms, and applications of these sensors within the context of bio-measurement. Understanding how to accurately measure and interpret these parameters is important in fields such as biomedical engineering, healthcare, and biological research. By the end of the course, you will have a solid foundation in bio-measurement techniques and the ability to select and utilize appropriate sensors for different applications.</a:t>
            </a:r>
          </a:p>
        </p:txBody>
      </p:sp>
      <p:sp>
        <p:nvSpPr>
          <p:cNvPr id="3" name="Google Shape;388;p42">
            <a:extLst>
              <a:ext uri="{FF2B5EF4-FFF2-40B4-BE49-F238E27FC236}">
                <a16:creationId xmlns:a16="http://schemas.microsoft.com/office/drawing/2014/main" id="{5249E14E-15E3-8957-6EB4-92D7212FB659}"/>
              </a:ext>
            </a:extLst>
          </p:cNvPr>
          <p:cNvSpPr txBox="1">
            <a:spLocks/>
          </p:cNvSpPr>
          <p:nvPr/>
        </p:nvSpPr>
        <p:spPr>
          <a:xfrm flipH="1">
            <a:off x="-827773" y="4503195"/>
            <a:ext cx="707074" cy="682078"/>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3200" dirty="0">
                <a:gradFill>
                  <a:gsLst>
                    <a:gs pos="54038">
                      <a:srgbClr val="AD1B60"/>
                    </a:gs>
                    <a:gs pos="100000">
                      <a:srgbClr val="EA4139"/>
                    </a:gs>
                    <a:gs pos="0">
                      <a:srgbClr val="F410CC"/>
                    </a:gs>
                  </a:gsLst>
                  <a:lin ang="8400000" scaled="0"/>
                </a:gradFill>
              </a:rPr>
              <a:t>03</a:t>
            </a:r>
          </a:p>
        </p:txBody>
      </p:sp>
      <p:pic>
        <p:nvPicPr>
          <p:cNvPr id="4" name="Picture 3">
            <a:extLst>
              <a:ext uri="{FF2B5EF4-FFF2-40B4-BE49-F238E27FC236}">
                <a16:creationId xmlns:a16="http://schemas.microsoft.com/office/drawing/2014/main" id="{F055FFCC-568A-92FA-0AE1-ECFA39AF3D10}"/>
              </a:ext>
            </a:extLst>
          </p:cNvPr>
          <p:cNvPicPr>
            <a:picLocks noChangeAspect="1"/>
          </p:cNvPicPr>
          <p:nvPr/>
        </p:nvPicPr>
        <p:blipFill rotWithShape="1">
          <a:blip r:embed="rId3"/>
          <a:srcRect l="643" t="2556" r="95383" b="91103"/>
          <a:stretch/>
        </p:blipFill>
        <p:spPr>
          <a:xfrm rot="10800000">
            <a:off x="8798983" y="4639030"/>
            <a:ext cx="222251" cy="251882"/>
          </a:xfrm>
          <a:prstGeom prst="rect">
            <a:avLst/>
          </a:prstGeom>
        </p:spPr>
      </p:pic>
    </p:spTree>
    <p:extLst>
      <p:ext uri="{BB962C8B-B14F-4D97-AF65-F5344CB8AC3E}">
        <p14:creationId xmlns:p14="http://schemas.microsoft.com/office/powerpoint/2010/main" val="2813573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sp>
        <p:nvSpPr>
          <p:cNvPr id="6" name="Google Shape;388;p42">
            <a:extLst>
              <a:ext uri="{FF2B5EF4-FFF2-40B4-BE49-F238E27FC236}">
                <a16:creationId xmlns:a16="http://schemas.microsoft.com/office/drawing/2014/main" id="{A23EB81D-B62E-CABF-2609-1507C83A45F6}"/>
              </a:ext>
            </a:extLst>
          </p:cNvPr>
          <p:cNvSpPr txBox="1">
            <a:spLocks/>
          </p:cNvSpPr>
          <p:nvPr/>
        </p:nvSpPr>
        <p:spPr>
          <a:xfrm flipH="1">
            <a:off x="1304011" y="1145301"/>
            <a:ext cx="1463040" cy="1315808"/>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br>
              <a:rPr lang="en-US" sz="7000" dirty="0">
                <a:solidFill>
                  <a:schemeClr val="accent1"/>
                </a:solidFill>
              </a:rPr>
            </a:br>
            <a:r>
              <a:rPr lang="en-US" sz="6600" dirty="0">
                <a:solidFill>
                  <a:schemeClr val="accent1"/>
                </a:solidFill>
              </a:rPr>
              <a:t>03</a:t>
            </a:r>
            <a:r>
              <a:rPr lang="en-US" sz="7000" dirty="0">
                <a:solidFill>
                  <a:schemeClr val="accent1"/>
                </a:solidFill>
              </a:rPr>
              <a:t> </a:t>
            </a:r>
          </a:p>
        </p:txBody>
      </p:sp>
      <p:sp>
        <p:nvSpPr>
          <p:cNvPr id="7" name="Google Shape;388;p42">
            <a:extLst>
              <a:ext uri="{FF2B5EF4-FFF2-40B4-BE49-F238E27FC236}">
                <a16:creationId xmlns:a16="http://schemas.microsoft.com/office/drawing/2014/main" id="{F0D4B53C-FCA0-4F59-01FB-B4A9E836CDDA}"/>
              </a:ext>
            </a:extLst>
          </p:cNvPr>
          <p:cNvSpPr txBox="1">
            <a:spLocks/>
          </p:cNvSpPr>
          <p:nvPr/>
        </p:nvSpPr>
        <p:spPr>
          <a:xfrm flipH="1">
            <a:off x="1337892" y="1214958"/>
            <a:ext cx="1463039" cy="1236652"/>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6600" dirty="0">
                <a:gradFill>
                  <a:gsLst>
                    <a:gs pos="54038">
                      <a:srgbClr val="AD1B60"/>
                    </a:gs>
                    <a:gs pos="100000">
                      <a:srgbClr val="EA4139"/>
                    </a:gs>
                    <a:gs pos="0">
                      <a:srgbClr val="F410CC"/>
                    </a:gs>
                  </a:gsLst>
                  <a:lin ang="8400000" scaled="0"/>
                </a:gradFill>
              </a:rPr>
              <a:t>03</a:t>
            </a:r>
          </a:p>
        </p:txBody>
      </p:sp>
      <p:sp>
        <p:nvSpPr>
          <p:cNvPr id="10" name="Google Shape;388;p42">
            <a:extLst>
              <a:ext uri="{FF2B5EF4-FFF2-40B4-BE49-F238E27FC236}">
                <a16:creationId xmlns:a16="http://schemas.microsoft.com/office/drawing/2014/main" id="{0F5C9AE4-1015-ECC5-5AB5-AE92D653F582}"/>
              </a:ext>
            </a:extLst>
          </p:cNvPr>
          <p:cNvSpPr txBox="1">
            <a:spLocks/>
          </p:cNvSpPr>
          <p:nvPr/>
        </p:nvSpPr>
        <p:spPr>
          <a:xfrm flipH="1">
            <a:off x="-117183" y="2556167"/>
            <a:ext cx="5064981" cy="1236652"/>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6600" dirty="0">
                <a:gradFill>
                  <a:gsLst>
                    <a:gs pos="54038">
                      <a:srgbClr val="AD1B60"/>
                    </a:gs>
                    <a:gs pos="100000">
                      <a:srgbClr val="EA4139"/>
                    </a:gs>
                    <a:gs pos="0">
                      <a:srgbClr val="F410CC"/>
                    </a:gs>
                  </a:gsLst>
                  <a:lin ang="8400000" scaled="0"/>
                </a:gradFill>
              </a:rPr>
              <a:t>Database</a:t>
            </a:r>
          </a:p>
        </p:txBody>
      </p:sp>
      <p:pic>
        <p:nvPicPr>
          <p:cNvPr id="3" name="Picture 2" descr="A picture containing design&#10;&#10;Description automatically generated with low confidence">
            <a:extLst>
              <a:ext uri="{FF2B5EF4-FFF2-40B4-BE49-F238E27FC236}">
                <a16:creationId xmlns:a16="http://schemas.microsoft.com/office/drawing/2014/main" id="{20C14329-6DA7-C111-4251-6395A38F6A9A}"/>
              </a:ext>
            </a:extLst>
          </p:cNvPr>
          <p:cNvPicPr>
            <a:picLocks noChangeAspect="1"/>
          </p:cNvPicPr>
          <p:nvPr/>
        </p:nvPicPr>
        <p:blipFill>
          <a:blip r:embed="rId3"/>
          <a:stretch>
            <a:fillRect/>
          </a:stretch>
        </p:blipFill>
        <p:spPr>
          <a:xfrm>
            <a:off x="4222137" y="818147"/>
            <a:ext cx="4841086" cy="3898232"/>
          </a:xfrm>
          <a:prstGeom prst="rect">
            <a:avLst/>
          </a:prstGeom>
        </p:spPr>
      </p:pic>
    </p:spTree>
    <p:extLst>
      <p:ext uri="{BB962C8B-B14F-4D97-AF65-F5344CB8AC3E}">
        <p14:creationId xmlns:p14="http://schemas.microsoft.com/office/powerpoint/2010/main" val="30148620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9" name="Google Shape;1419;p55">
            <a:extLst>
              <a:ext uri="{FF2B5EF4-FFF2-40B4-BE49-F238E27FC236}">
                <a16:creationId xmlns:a16="http://schemas.microsoft.com/office/drawing/2014/main" id="{3E88E6D3-87F1-380E-ADA3-C310D5221E87}"/>
              </a:ext>
            </a:extLst>
          </p:cNvPr>
          <p:cNvSpPr txBox="1">
            <a:spLocks/>
          </p:cNvSpPr>
          <p:nvPr/>
        </p:nvSpPr>
        <p:spPr>
          <a:xfrm>
            <a:off x="1296458" y="1791304"/>
            <a:ext cx="6551083" cy="24758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t>You will delve into the fundamental aspects of </a:t>
            </a:r>
            <a:r>
              <a:rPr lang="en-US" sz="1600" dirty="0">
                <a:solidFill>
                  <a:schemeClr val="tx2"/>
                </a:solidFill>
              </a:rPr>
              <a:t>Relational Diagrams</a:t>
            </a:r>
            <a:r>
              <a:rPr lang="en-US" sz="1600" dirty="0"/>
              <a:t>, SQL, relational algebra, file structure, and B-trees. </a:t>
            </a:r>
            <a:r>
              <a:rPr lang="en-US" sz="1600" dirty="0">
                <a:solidFill>
                  <a:schemeClr val="tx2"/>
                </a:solidFill>
              </a:rPr>
              <a:t>SQL</a:t>
            </a:r>
            <a:r>
              <a:rPr lang="en-US" sz="1600" dirty="0"/>
              <a:t>, the standard language for managing relational databases, will be thoroughly explored to enable you to manipulate and query data effectively. The course will also cover </a:t>
            </a:r>
            <a:r>
              <a:rPr lang="en-US" sz="1600" dirty="0">
                <a:solidFill>
                  <a:schemeClr val="tx2"/>
                </a:solidFill>
              </a:rPr>
              <a:t>relational algebra</a:t>
            </a:r>
            <a:r>
              <a:rPr lang="en-US" sz="1600" dirty="0"/>
              <a:t>, providing a formal foundation for understanding and analyzing relational databases. Additionally, you will learn about </a:t>
            </a:r>
            <a:r>
              <a:rPr lang="en-US" sz="1600" dirty="0">
                <a:solidFill>
                  <a:schemeClr val="tx2"/>
                </a:solidFill>
              </a:rPr>
              <a:t>file structures </a:t>
            </a:r>
            <a:r>
              <a:rPr lang="en-US" sz="1600" dirty="0"/>
              <a:t>and their role in efficient data storage, as well as the utilization of </a:t>
            </a:r>
            <a:r>
              <a:rPr lang="en-US" sz="1600" dirty="0">
                <a:solidFill>
                  <a:schemeClr val="tx2"/>
                </a:solidFill>
              </a:rPr>
              <a:t>B-trees</a:t>
            </a:r>
            <a:r>
              <a:rPr lang="en-US" sz="1600" dirty="0"/>
              <a:t> for indexing and searching large datasets.</a:t>
            </a:r>
          </a:p>
        </p:txBody>
      </p:sp>
    </p:spTree>
    <p:extLst>
      <p:ext uri="{BB962C8B-B14F-4D97-AF65-F5344CB8AC3E}">
        <p14:creationId xmlns:p14="http://schemas.microsoft.com/office/powerpoint/2010/main" val="2372991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ED3D449-7FCF-1148-803A-B239BCEA9B2E}"/>
              </a:ext>
            </a:extLst>
          </p:cNvPr>
          <p:cNvSpPr/>
          <p:nvPr/>
        </p:nvSpPr>
        <p:spPr>
          <a:xfrm>
            <a:off x="248415" y="1503360"/>
            <a:ext cx="2201326" cy="3355982"/>
          </a:xfrm>
          <a:prstGeom prst="round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oogle Shape;1175;p43">
            <a:extLst>
              <a:ext uri="{FF2B5EF4-FFF2-40B4-BE49-F238E27FC236}">
                <a16:creationId xmlns:a16="http://schemas.microsoft.com/office/drawing/2014/main" id="{EEFEA957-6490-E2EB-AE61-9A51F8F5CBA8}"/>
              </a:ext>
            </a:extLst>
          </p:cNvPr>
          <p:cNvSpPr txBox="1">
            <a:spLocks noGrp="1"/>
          </p:cNvSpPr>
          <p:nvPr>
            <p:ph type="title"/>
          </p:nvPr>
        </p:nvSpPr>
        <p:spPr>
          <a:xfrm>
            <a:off x="169667" y="284159"/>
            <a:ext cx="237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solidFill>
                  <a:schemeClr val="bg1"/>
                </a:solidFill>
              </a:rPr>
              <a:t>4 Parts</a:t>
            </a:r>
            <a:endParaRPr sz="4400" dirty="0">
              <a:solidFill>
                <a:schemeClr val="bg1"/>
              </a:solidFill>
            </a:endParaRPr>
          </a:p>
        </p:txBody>
      </p:sp>
      <p:sp>
        <p:nvSpPr>
          <p:cNvPr id="7" name="Google Shape;1175;p43">
            <a:extLst>
              <a:ext uri="{FF2B5EF4-FFF2-40B4-BE49-F238E27FC236}">
                <a16:creationId xmlns:a16="http://schemas.microsoft.com/office/drawing/2014/main" id="{4F5A89D7-F9F9-C480-B248-D29CA29D36C7}"/>
              </a:ext>
            </a:extLst>
          </p:cNvPr>
          <p:cNvSpPr txBox="1">
            <a:spLocks/>
          </p:cNvSpPr>
          <p:nvPr/>
        </p:nvSpPr>
        <p:spPr>
          <a:xfrm>
            <a:off x="858012"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01</a:t>
            </a:r>
          </a:p>
        </p:txBody>
      </p:sp>
      <p:sp>
        <p:nvSpPr>
          <p:cNvPr id="8" name="Google Shape;1175;p43">
            <a:extLst>
              <a:ext uri="{FF2B5EF4-FFF2-40B4-BE49-F238E27FC236}">
                <a16:creationId xmlns:a16="http://schemas.microsoft.com/office/drawing/2014/main" id="{2A07C192-DDB5-4CD5-9898-FEED2909B9CD}"/>
              </a:ext>
            </a:extLst>
          </p:cNvPr>
          <p:cNvSpPr txBox="1">
            <a:spLocks/>
          </p:cNvSpPr>
          <p:nvPr/>
        </p:nvSpPr>
        <p:spPr>
          <a:xfrm>
            <a:off x="3069327"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02</a:t>
            </a:r>
          </a:p>
        </p:txBody>
      </p:sp>
      <p:sp>
        <p:nvSpPr>
          <p:cNvPr id="9" name="Google Shape;1175;p43">
            <a:extLst>
              <a:ext uri="{FF2B5EF4-FFF2-40B4-BE49-F238E27FC236}">
                <a16:creationId xmlns:a16="http://schemas.microsoft.com/office/drawing/2014/main" id="{BD911B9B-E097-E9DA-D135-A72FF0C97FC1}"/>
              </a:ext>
            </a:extLst>
          </p:cNvPr>
          <p:cNvSpPr txBox="1">
            <a:spLocks/>
          </p:cNvSpPr>
          <p:nvPr/>
        </p:nvSpPr>
        <p:spPr>
          <a:xfrm>
            <a:off x="529063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03</a:t>
            </a:r>
          </a:p>
        </p:txBody>
      </p:sp>
      <p:sp>
        <p:nvSpPr>
          <p:cNvPr id="10" name="Google Shape;1175;p43">
            <a:extLst>
              <a:ext uri="{FF2B5EF4-FFF2-40B4-BE49-F238E27FC236}">
                <a16:creationId xmlns:a16="http://schemas.microsoft.com/office/drawing/2014/main" id="{A51666AC-13C1-12F3-09E0-0246CDCD9B91}"/>
              </a:ext>
            </a:extLst>
          </p:cNvPr>
          <p:cNvSpPr txBox="1">
            <a:spLocks/>
          </p:cNvSpPr>
          <p:nvPr/>
        </p:nvSpPr>
        <p:spPr>
          <a:xfrm>
            <a:off x="7471979"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04</a:t>
            </a:r>
          </a:p>
        </p:txBody>
      </p:sp>
      <p:sp>
        <p:nvSpPr>
          <p:cNvPr id="11" name="Google Shape;1419;p55">
            <a:extLst>
              <a:ext uri="{FF2B5EF4-FFF2-40B4-BE49-F238E27FC236}">
                <a16:creationId xmlns:a16="http://schemas.microsoft.com/office/drawing/2014/main" id="{E600CF7C-E9AA-EF22-201F-44566F927EC5}"/>
              </a:ext>
            </a:extLst>
          </p:cNvPr>
          <p:cNvSpPr txBox="1">
            <a:spLocks noGrp="1"/>
          </p:cNvSpPr>
          <p:nvPr>
            <p:ph type="subTitle" idx="1"/>
          </p:nvPr>
        </p:nvSpPr>
        <p:spPr>
          <a:xfrm>
            <a:off x="248415" y="2581942"/>
            <a:ext cx="2201326" cy="19170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rgbClr val="000000"/>
                </a:solidFill>
              </a:rPr>
              <a:t>To understand ER diagrams and schemas, it is sufficient to grasp the meaning of each shape and the relationships between entities. It is essential to be familiar with the process of converting an ER diagram into relational schemas.</a:t>
            </a:r>
          </a:p>
        </p:txBody>
      </p:sp>
      <p:sp>
        <p:nvSpPr>
          <p:cNvPr id="12" name="Google Shape;1419;p55">
            <a:extLst>
              <a:ext uri="{FF2B5EF4-FFF2-40B4-BE49-F238E27FC236}">
                <a16:creationId xmlns:a16="http://schemas.microsoft.com/office/drawing/2014/main" id="{BD409F8E-5405-244C-E4F1-E6E79A3147FD}"/>
              </a:ext>
            </a:extLst>
          </p:cNvPr>
          <p:cNvSpPr txBox="1">
            <a:spLocks/>
          </p:cNvSpPr>
          <p:nvPr/>
        </p:nvSpPr>
        <p:spPr>
          <a:xfrm>
            <a:off x="2459730"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The SQL part primarily covers essential commands such as table creation and column selection, with a particular emphasis on the "select statement" that frequently appears in exams. I recommend a concise course available on the "learn-</a:t>
            </a:r>
            <a:r>
              <a:rPr lang="en-US" sz="1200" dirty="0" err="1">
                <a:solidFill>
                  <a:srgbClr val="000000"/>
                </a:solidFill>
              </a:rPr>
              <a:t>sql</a:t>
            </a:r>
            <a:r>
              <a:rPr lang="en-US" sz="1200" dirty="0">
                <a:solidFill>
                  <a:srgbClr val="000000"/>
                </a:solidFill>
              </a:rPr>
              <a:t>" site, which can be completed within a few hours.</a:t>
            </a:r>
          </a:p>
        </p:txBody>
      </p:sp>
      <p:sp>
        <p:nvSpPr>
          <p:cNvPr id="13" name="Google Shape;1419;p55">
            <a:extLst>
              <a:ext uri="{FF2B5EF4-FFF2-40B4-BE49-F238E27FC236}">
                <a16:creationId xmlns:a16="http://schemas.microsoft.com/office/drawing/2014/main" id="{7806C0CD-D5C3-B76D-74BC-A704478BA92B}"/>
              </a:ext>
            </a:extLst>
          </p:cNvPr>
          <p:cNvSpPr txBox="1">
            <a:spLocks/>
          </p:cNvSpPr>
          <p:nvPr/>
        </p:nvSpPr>
        <p:spPr>
          <a:xfrm>
            <a:off x="4681034"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Relational algebra serves as an alternative method for expressing SQL commands without actual coding. it is advisable to watch tutorials that cover the different symbols and their respective usage. This will help you develop familiarity with the language.</a:t>
            </a:r>
          </a:p>
        </p:txBody>
      </p:sp>
      <p:sp>
        <p:nvSpPr>
          <p:cNvPr id="14" name="Google Shape;1419;p55">
            <a:extLst>
              <a:ext uri="{FF2B5EF4-FFF2-40B4-BE49-F238E27FC236}">
                <a16:creationId xmlns:a16="http://schemas.microsoft.com/office/drawing/2014/main" id="{A732D661-A62F-9DB1-EC2B-59983A50FC8D}"/>
              </a:ext>
            </a:extLst>
          </p:cNvPr>
          <p:cNvSpPr txBox="1">
            <a:spLocks/>
          </p:cNvSpPr>
          <p:nvPr/>
        </p:nvSpPr>
        <p:spPr>
          <a:xfrm>
            <a:off x="6862382"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structures, emphasizing theoretical knowledge regarding how different hardware devices handle data. It is essential to understand data storage and retrieval. B-trees, another form of binary search trees designed for indexing and managing large datasets.</a:t>
            </a:r>
          </a:p>
        </p:txBody>
      </p:sp>
    </p:spTree>
    <p:extLst>
      <p:ext uri="{BB962C8B-B14F-4D97-AF65-F5344CB8AC3E}">
        <p14:creationId xmlns:p14="http://schemas.microsoft.com/office/powerpoint/2010/main" val="3457941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ED3D449-7FCF-1148-803A-B239BCEA9B2E}"/>
              </a:ext>
            </a:extLst>
          </p:cNvPr>
          <p:cNvSpPr/>
          <p:nvPr/>
        </p:nvSpPr>
        <p:spPr>
          <a:xfrm>
            <a:off x="2449741" y="1503359"/>
            <a:ext cx="2201326" cy="3568174"/>
          </a:xfrm>
          <a:prstGeom prst="roundRect">
            <a:avLst/>
          </a:prstGeom>
          <a:solidFill>
            <a:srgbClr val="FFB71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oogle Shape;1175;p43">
            <a:extLst>
              <a:ext uri="{FF2B5EF4-FFF2-40B4-BE49-F238E27FC236}">
                <a16:creationId xmlns:a16="http://schemas.microsoft.com/office/drawing/2014/main" id="{EEFEA957-6490-E2EB-AE61-9A51F8F5CBA8}"/>
              </a:ext>
            </a:extLst>
          </p:cNvPr>
          <p:cNvSpPr txBox="1">
            <a:spLocks noGrp="1"/>
          </p:cNvSpPr>
          <p:nvPr>
            <p:ph type="title"/>
          </p:nvPr>
        </p:nvSpPr>
        <p:spPr>
          <a:xfrm>
            <a:off x="169667" y="284159"/>
            <a:ext cx="237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solidFill>
                  <a:schemeClr val="bg1"/>
                </a:solidFill>
              </a:rPr>
              <a:t>4 Parts</a:t>
            </a:r>
            <a:endParaRPr sz="4400" dirty="0">
              <a:solidFill>
                <a:schemeClr val="bg1"/>
              </a:solidFill>
            </a:endParaRPr>
          </a:p>
        </p:txBody>
      </p:sp>
      <p:sp>
        <p:nvSpPr>
          <p:cNvPr id="7" name="Google Shape;1175;p43">
            <a:extLst>
              <a:ext uri="{FF2B5EF4-FFF2-40B4-BE49-F238E27FC236}">
                <a16:creationId xmlns:a16="http://schemas.microsoft.com/office/drawing/2014/main" id="{4F5A89D7-F9F9-C480-B248-D29CA29D36C7}"/>
              </a:ext>
            </a:extLst>
          </p:cNvPr>
          <p:cNvSpPr txBox="1">
            <a:spLocks/>
          </p:cNvSpPr>
          <p:nvPr/>
        </p:nvSpPr>
        <p:spPr>
          <a:xfrm>
            <a:off x="86800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01</a:t>
            </a:r>
          </a:p>
        </p:txBody>
      </p:sp>
      <p:sp>
        <p:nvSpPr>
          <p:cNvPr id="8" name="Google Shape;1175;p43">
            <a:extLst>
              <a:ext uri="{FF2B5EF4-FFF2-40B4-BE49-F238E27FC236}">
                <a16:creationId xmlns:a16="http://schemas.microsoft.com/office/drawing/2014/main" id="{2A07C192-DDB5-4CD5-9898-FEED2909B9CD}"/>
              </a:ext>
            </a:extLst>
          </p:cNvPr>
          <p:cNvSpPr txBox="1">
            <a:spLocks/>
          </p:cNvSpPr>
          <p:nvPr/>
        </p:nvSpPr>
        <p:spPr>
          <a:xfrm>
            <a:off x="3059338"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02</a:t>
            </a:r>
          </a:p>
        </p:txBody>
      </p:sp>
      <p:sp>
        <p:nvSpPr>
          <p:cNvPr id="9" name="Google Shape;1175;p43">
            <a:extLst>
              <a:ext uri="{FF2B5EF4-FFF2-40B4-BE49-F238E27FC236}">
                <a16:creationId xmlns:a16="http://schemas.microsoft.com/office/drawing/2014/main" id="{BD911B9B-E097-E9DA-D135-A72FF0C97FC1}"/>
              </a:ext>
            </a:extLst>
          </p:cNvPr>
          <p:cNvSpPr txBox="1">
            <a:spLocks/>
          </p:cNvSpPr>
          <p:nvPr/>
        </p:nvSpPr>
        <p:spPr>
          <a:xfrm>
            <a:off x="529063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03</a:t>
            </a:r>
          </a:p>
        </p:txBody>
      </p:sp>
      <p:sp>
        <p:nvSpPr>
          <p:cNvPr id="10" name="Google Shape;1175;p43">
            <a:extLst>
              <a:ext uri="{FF2B5EF4-FFF2-40B4-BE49-F238E27FC236}">
                <a16:creationId xmlns:a16="http://schemas.microsoft.com/office/drawing/2014/main" id="{A51666AC-13C1-12F3-09E0-0246CDCD9B91}"/>
              </a:ext>
            </a:extLst>
          </p:cNvPr>
          <p:cNvSpPr txBox="1">
            <a:spLocks/>
          </p:cNvSpPr>
          <p:nvPr/>
        </p:nvSpPr>
        <p:spPr>
          <a:xfrm>
            <a:off x="7471979"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04</a:t>
            </a:r>
          </a:p>
        </p:txBody>
      </p:sp>
      <p:sp>
        <p:nvSpPr>
          <p:cNvPr id="11" name="Google Shape;1419;p55">
            <a:extLst>
              <a:ext uri="{FF2B5EF4-FFF2-40B4-BE49-F238E27FC236}">
                <a16:creationId xmlns:a16="http://schemas.microsoft.com/office/drawing/2014/main" id="{E600CF7C-E9AA-EF22-201F-44566F927EC5}"/>
              </a:ext>
            </a:extLst>
          </p:cNvPr>
          <p:cNvSpPr txBox="1">
            <a:spLocks noGrp="1"/>
          </p:cNvSpPr>
          <p:nvPr>
            <p:ph type="subTitle" idx="1"/>
          </p:nvPr>
        </p:nvSpPr>
        <p:spPr>
          <a:xfrm>
            <a:off x="258404" y="2581942"/>
            <a:ext cx="2201326" cy="191709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200" dirty="0">
                <a:solidFill>
                  <a:schemeClr val="bg1"/>
                </a:solidFill>
              </a:rPr>
              <a:t>To understand ER diagrams and schemas, it is sufficient to grasp the meaning of each shape and the relationships between entities. It is essential to be familiar with the process of converting an ER diagram into relational schemas.</a:t>
            </a:r>
          </a:p>
        </p:txBody>
      </p:sp>
      <p:sp>
        <p:nvSpPr>
          <p:cNvPr id="12" name="Google Shape;1419;p55">
            <a:extLst>
              <a:ext uri="{FF2B5EF4-FFF2-40B4-BE49-F238E27FC236}">
                <a16:creationId xmlns:a16="http://schemas.microsoft.com/office/drawing/2014/main" id="{BD409F8E-5405-244C-E4F1-E6E79A3147FD}"/>
              </a:ext>
            </a:extLst>
          </p:cNvPr>
          <p:cNvSpPr txBox="1">
            <a:spLocks/>
          </p:cNvSpPr>
          <p:nvPr/>
        </p:nvSpPr>
        <p:spPr>
          <a:xfrm>
            <a:off x="2449741"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200" dirty="0">
                <a:solidFill>
                  <a:srgbClr val="000000"/>
                </a:solidFill>
              </a:rPr>
              <a:t>The SQL part primarily covers essential commands such as table creation and column selection, with a particular emphasis on the "select statement" that frequently appears in exams. I recommend a concise course available on the "learn-</a:t>
            </a:r>
            <a:r>
              <a:rPr lang="en-US" sz="1200" dirty="0" err="1">
                <a:solidFill>
                  <a:srgbClr val="000000"/>
                </a:solidFill>
              </a:rPr>
              <a:t>sql</a:t>
            </a:r>
            <a:r>
              <a:rPr lang="en-US" sz="1200" dirty="0">
                <a:solidFill>
                  <a:srgbClr val="000000"/>
                </a:solidFill>
              </a:rPr>
              <a:t>" site, which can be completed within a few hours.</a:t>
            </a:r>
          </a:p>
        </p:txBody>
      </p:sp>
      <p:sp>
        <p:nvSpPr>
          <p:cNvPr id="13" name="Google Shape;1419;p55">
            <a:extLst>
              <a:ext uri="{FF2B5EF4-FFF2-40B4-BE49-F238E27FC236}">
                <a16:creationId xmlns:a16="http://schemas.microsoft.com/office/drawing/2014/main" id="{7806C0CD-D5C3-B76D-74BC-A704478BA92B}"/>
              </a:ext>
            </a:extLst>
          </p:cNvPr>
          <p:cNvSpPr txBox="1">
            <a:spLocks/>
          </p:cNvSpPr>
          <p:nvPr/>
        </p:nvSpPr>
        <p:spPr>
          <a:xfrm>
            <a:off x="4681034"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Relational algebra serves as an alternative method for expressing SQL commands without actual coding. it is advisable to watch tutorials that cover the different symbols and their respective usage. This will help you develop familiarity with the language.</a:t>
            </a:r>
          </a:p>
        </p:txBody>
      </p:sp>
      <p:sp>
        <p:nvSpPr>
          <p:cNvPr id="14" name="Google Shape;1419;p55">
            <a:extLst>
              <a:ext uri="{FF2B5EF4-FFF2-40B4-BE49-F238E27FC236}">
                <a16:creationId xmlns:a16="http://schemas.microsoft.com/office/drawing/2014/main" id="{A732D661-A62F-9DB1-EC2B-59983A50FC8D}"/>
              </a:ext>
            </a:extLst>
          </p:cNvPr>
          <p:cNvSpPr txBox="1">
            <a:spLocks/>
          </p:cNvSpPr>
          <p:nvPr/>
        </p:nvSpPr>
        <p:spPr>
          <a:xfrm>
            <a:off x="6862382"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structures, emphasizing theoretical knowledge regarding how different hardware devices handle data. It is essential to understand data storage and retrieval. B-trees, another form of binary search trees designed for indexing and managing large datasets.</a:t>
            </a:r>
          </a:p>
        </p:txBody>
      </p:sp>
    </p:spTree>
    <p:extLst>
      <p:ext uri="{BB962C8B-B14F-4D97-AF65-F5344CB8AC3E}">
        <p14:creationId xmlns:p14="http://schemas.microsoft.com/office/powerpoint/2010/main" val="39515239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FED3D449-7FCF-1148-803A-B239BCEA9B2E}"/>
              </a:ext>
            </a:extLst>
          </p:cNvPr>
          <p:cNvSpPr/>
          <p:nvPr/>
        </p:nvSpPr>
        <p:spPr>
          <a:xfrm>
            <a:off x="4666050" y="1503359"/>
            <a:ext cx="2201326" cy="3424241"/>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Google Shape;1175;p43">
            <a:extLst>
              <a:ext uri="{FF2B5EF4-FFF2-40B4-BE49-F238E27FC236}">
                <a16:creationId xmlns:a16="http://schemas.microsoft.com/office/drawing/2014/main" id="{EEFEA957-6490-E2EB-AE61-9A51F8F5CBA8}"/>
              </a:ext>
            </a:extLst>
          </p:cNvPr>
          <p:cNvSpPr txBox="1">
            <a:spLocks noGrp="1"/>
          </p:cNvSpPr>
          <p:nvPr>
            <p:ph type="title"/>
          </p:nvPr>
        </p:nvSpPr>
        <p:spPr>
          <a:xfrm>
            <a:off x="169667" y="284159"/>
            <a:ext cx="237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solidFill>
                  <a:schemeClr val="bg1"/>
                </a:solidFill>
              </a:rPr>
              <a:t>4 Parts</a:t>
            </a:r>
            <a:endParaRPr sz="4400" dirty="0">
              <a:solidFill>
                <a:schemeClr val="bg1"/>
              </a:solidFill>
            </a:endParaRPr>
          </a:p>
        </p:txBody>
      </p:sp>
      <p:sp>
        <p:nvSpPr>
          <p:cNvPr id="7" name="Google Shape;1175;p43">
            <a:extLst>
              <a:ext uri="{FF2B5EF4-FFF2-40B4-BE49-F238E27FC236}">
                <a16:creationId xmlns:a16="http://schemas.microsoft.com/office/drawing/2014/main" id="{4F5A89D7-F9F9-C480-B248-D29CA29D36C7}"/>
              </a:ext>
            </a:extLst>
          </p:cNvPr>
          <p:cNvSpPr txBox="1">
            <a:spLocks/>
          </p:cNvSpPr>
          <p:nvPr/>
        </p:nvSpPr>
        <p:spPr>
          <a:xfrm>
            <a:off x="86800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01</a:t>
            </a:r>
          </a:p>
        </p:txBody>
      </p:sp>
      <p:sp>
        <p:nvSpPr>
          <p:cNvPr id="8" name="Google Shape;1175;p43">
            <a:extLst>
              <a:ext uri="{FF2B5EF4-FFF2-40B4-BE49-F238E27FC236}">
                <a16:creationId xmlns:a16="http://schemas.microsoft.com/office/drawing/2014/main" id="{2A07C192-DDB5-4CD5-9898-FEED2909B9CD}"/>
              </a:ext>
            </a:extLst>
          </p:cNvPr>
          <p:cNvSpPr txBox="1">
            <a:spLocks/>
          </p:cNvSpPr>
          <p:nvPr/>
        </p:nvSpPr>
        <p:spPr>
          <a:xfrm>
            <a:off x="3069327"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02</a:t>
            </a:r>
          </a:p>
        </p:txBody>
      </p:sp>
      <p:sp>
        <p:nvSpPr>
          <p:cNvPr id="9" name="Google Shape;1175;p43">
            <a:extLst>
              <a:ext uri="{FF2B5EF4-FFF2-40B4-BE49-F238E27FC236}">
                <a16:creationId xmlns:a16="http://schemas.microsoft.com/office/drawing/2014/main" id="{BD911B9B-E097-E9DA-D135-A72FF0C97FC1}"/>
              </a:ext>
            </a:extLst>
          </p:cNvPr>
          <p:cNvSpPr txBox="1">
            <a:spLocks/>
          </p:cNvSpPr>
          <p:nvPr/>
        </p:nvSpPr>
        <p:spPr>
          <a:xfrm>
            <a:off x="529063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03</a:t>
            </a:r>
          </a:p>
        </p:txBody>
      </p:sp>
      <p:sp>
        <p:nvSpPr>
          <p:cNvPr id="10" name="Google Shape;1175;p43">
            <a:extLst>
              <a:ext uri="{FF2B5EF4-FFF2-40B4-BE49-F238E27FC236}">
                <a16:creationId xmlns:a16="http://schemas.microsoft.com/office/drawing/2014/main" id="{A51666AC-13C1-12F3-09E0-0246CDCD9B91}"/>
              </a:ext>
            </a:extLst>
          </p:cNvPr>
          <p:cNvSpPr txBox="1">
            <a:spLocks/>
          </p:cNvSpPr>
          <p:nvPr/>
        </p:nvSpPr>
        <p:spPr>
          <a:xfrm>
            <a:off x="7471979"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04</a:t>
            </a:r>
          </a:p>
        </p:txBody>
      </p:sp>
      <p:sp>
        <p:nvSpPr>
          <p:cNvPr id="11" name="Google Shape;1419;p55">
            <a:extLst>
              <a:ext uri="{FF2B5EF4-FFF2-40B4-BE49-F238E27FC236}">
                <a16:creationId xmlns:a16="http://schemas.microsoft.com/office/drawing/2014/main" id="{E600CF7C-E9AA-EF22-201F-44566F927EC5}"/>
              </a:ext>
            </a:extLst>
          </p:cNvPr>
          <p:cNvSpPr txBox="1">
            <a:spLocks noGrp="1"/>
          </p:cNvSpPr>
          <p:nvPr>
            <p:ph type="subTitle" idx="1"/>
          </p:nvPr>
        </p:nvSpPr>
        <p:spPr>
          <a:xfrm>
            <a:off x="258404" y="2581942"/>
            <a:ext cx="2201326" cy="191709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200" dirty="0">
                <a:solidFill>
                  <a:schemeClr val="bg1"/>
                </a:solidFill>
              </a:rPr>
              <a:t>To understand ER diagrams and schemas, it is sufficient to grasp the meaning of each shape and the relationships between entities. It is essential to be familiar with the process of converting an ER diagram into relational schemas.</a:t>
            </a:r>
          </a:p>
        </p:txBody>
      </p:sp>
      <p:sp>
        <p:nvSpPr>
          <p:cNvPr id="12" name="Google Shape;1419;p55">
            <a:extLst>
              <a:ext uri="{FF2B5EF4-FFF2-40B4-BE49-F238E27FC236}">
                <a16:creationId xmlns:a16="http://schemas.microsoft.com/office/drawing/2014/main" id="{BD409F8E-5405-244C-E4F1-E6E79A3147FD}"/>
              </a:ext>
            </a:extLst>
          </p:cNvPr>
          <p:cNvSpPr txBox="1">
            <a:spLocks/>
          </p:cNvSpPr>
          <p:nvPr/>
        </p:nvSpPr>
        <p:spPr>
          <a:xfrm>
            <a:off x="2459730"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chemeClr val="bg1"/>
                </a:solidFill>
              </a:rPr>
              <a:t>The SQL part primarily covers essential commands such as table creation and column selection, with a particular emphasis on the "select statement" that frequently appears in exams. I recommend a concise course available on the "learn-</a:t>
            </a:r>
            <a:r>
              <a:rPr lang="en-US" sz="1200" dirty="0" err="1">
                <a:solidFill>
                  <a:schemeClr val="bg1"/>
                </a:solidFill>
              </a:rPr>
              <a:t>sql</a:t>
            </a:r>
            <a:r>
              <a:rPr lang="en-US" sz="1200" dirty="0">
                <a:solidFill>
                  <a:schemeClr val="bg1"/>
                </a:solidFill>
              </a:rPr>
              <a:t>" site, which can be completed within a few hours.</a:t>
            </a:r>
          </a:p>
        </p:txBody>
      </p:sp>
      <p:sp>
        <p:nvSpPr>
          <p:cNvPr id="13" name="Google Shape;1419;p55">
            <a:extLst>
              <a:ext uri="{FF2B5EF4-FFF2-40B4-BE49-F238E27FC236}">
                <a16:creationId xmlns:a16="http://schemas.microsoft.com/office/drawing/2014/main" id="{7806C0CD-D5C3-B76D-74BC-A704478BA92B}"/>
              </a:ext>
            </a:extLst>
          </p:cNvPr>
          <p:cNvSpPr txBox="1">
            <a:spLocks/>
          </p:cNvSpPr>
          <p:nvPr/>
        </p:nvSpPr>
        <p:spPr>
          <a:xfrm>
            <a:off x="4666050"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200" dirty="0">
                <a:solidFill>
                  <a:srgbClr val="000000"/>
                </a:solidFill>
              </a:rPr>
              <a:t>Relational algebra serves as an alternative method for expressing SQL commands without actual coding. it is advisable to watch tutorials that cover the different symbols and their respective usage. This will help you develop familiarity with the language.</a:t>
            </a:r>
          </a:p>
        </p:txBody>
      </p:sp>
      <p:sp>
        <p:nvSpPr>
          <p:cNvPr id="14" name="Google Shape;1419;p55">
            <a:extLst>
              <a:ext uri="{FF2B5EF4-FFF2-40B4-BE49-F238E27FC236}">
                <a16:creationId xmlns:a16="http://schemas.microsoft.com/office/drawing/2014/main" id="{A732D661-A62F-9DB1-EC2B-59983A50FC8D}"/>
              </a:ext>
            </a:extLst>
          </p:cNvPr>
          <p:cNvSpPr txBox="1">
            <a:spLocks/>
          </p:cNvSpPr>
          <p:nvPr/>
        </p:nvSpPr>
        <p:spPr>
          <a:xfrm>
            <a:off x="6862382"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rgbClr val="000000"/>
                </a:solidFill>
              </a:rPr>
              <a:t>structures, emphasizing theoretical knowledge regarding how different hardware devices handle data. It is essential to understand data storage and retrieval. B-trees, another form of binary search trees designed for indexing and managing large datasets.</a:t>
            </a:r>
          </a:p>
        </p:txBody>
      </p:sp>
    </p:spTree>
    <p:extLst>
      <p:ext uri="{BB962C8B-B14F-4D97-AF65-F5344CB8AC3E}">
        <p14:creationId xmlns:p14="http://schemas.microsoft.com/office/powerpoint/2010/main" val="1456044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C4EFDCC8-399E-DEEC-C979-9FBAEA80F2CF}"/>
              </a:ext>
            </a:extLst>
          </p:cNvPr>
          <p:cNvSpPr/>
          <p:nvPr/>
        </p:nvSpPr>
        <p:spPr>
          <a:xfrm>
            <a:off x="6830557" y="1503359"/>
            <a:ext cx="2201326" cy="3424241"/>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1175;p43">
            <a:extLst>
              <a:ext uri="{FF2B5EF4-FFF2-40B4-BE49-F238E27FC236}">
                <a16:creationId xmlns:a16="http://schemas.microsoft.com/office/drawing/2014/main" id="{9ABB67E6-9652-33C8-095C-9B21AEF36E8B}"/>
              </a:ext>
            </a:extLst>
          </p:cNvPr>
          <p:cNvSpPr txBox="1">
            <a:spLocks noGrp="1"/>
          </p:cNvSpPr>
          <p:nvPr>
            <p:ph type="title"/>
          </p:nvPr>
        </p:nvSpPr>
        <p:spPr>
          <a:xfrm>
            <a:off x="169667" y="284159"/>
            <a:ext cx="237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solidFill>
                  <a:schemeClr val="bg1"/>
                </a:solidFill>
              </a:rPr>
              <a:t>4 Parts</a:t>
            </a:r>
            <a:endParaRPr sz="4400" dirty="0">
              <a:solidFill>
                <a:schemeClr val="bg1"/>
              </a:solidFill>
            </a:endParaRPr>
          </a:p>
        </p:txBody>
      </p:sp>
      <p:sp>
        <p:nvSpPr>
          <p:cNvPr id="6" name="Google Shape;1175;p43">
            <a:extLst>
              <a:ext uri="{FF2B5EF4-FFF2-40B4-BE49-F238E27FC236}">
                <a16:creationId xmlns:a16="http://schemas.microsoft.com/office/drawing/2014/main" id="{DF6B3688-067A-38AE-D629-35FA392BEED9}"/>
              </a:ext>
            </a:extLst>
          </p:cNvPr>
          <p:cNvSpPr txBox="1">
            <a:spLocks/>
          </p:cNvSpPr>
          <p:nvPr/>
        </p:nvSpPr>
        <p:spPr>
          <a:xfrm>
            <a:off x="86800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01</a:t>
            </a:r>
          </a:p>
        </p:txBody>
      </p:sp>
      <p:sp>
        <p:nvSpPr>
          <p:cNvPr id="7" name="Google Shape;1175;p43">
            <a:extLst>
              <a:ext uri="{FF2B5EF4-FFF2-40B4-BE49-F238E27FC236}">
                <a16:creationId xmlns:a16="http://schemas.microsoft.com/office/drawing/2014/main" id="{99E43151-0558-7F2D-BB0A-B02FF93ED587}"/>
              </a:ext>
            </a:extLst>
          </p:cNvPr>
          <p:cNvSpPr txBox="1">
            <a:spLocks/>
          </p:cNvSpPr>
          <p:nvPr/>
        </p:nvSpPr>
        <p:spPr>
          <a:xfrm>
            <a:off x="3069327"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02</a:t>
            </a:r>
          </a:p>
        </p:txBody>
      </p:sp>
      <p:sp>
        <p:nvSpPr>
          <p:cNvPr id="8" name="Google Shape;1175;p43">
            <a:extLst>
              <a:ext uri="{FF2B5EF4-FFF2-40B4-BE49-F238E27FC236}">
                <a16:creationId xmlns:a16="http://schemas.microsoft.com/office/drawing/2014/main" id="{ACDBF7E1-1C70-C5DD-26B3-A1CD43D1E192}"/>
              </a:ext>
            </a:extLst>
          </p:cNvPr>
          <p:cNvSpPr txBox="1">
            <a:spLocks/>
          </p:cNvSpPr>
          <p:nvPr/>
        </p:nvSpPr>
        <p:spPr>
          <a:xfrm>
            <a:off x="5290631"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chemeClr val="bg1"/>
                </a:solidFill>
              </a:rPr>
              <a:t>03</a:t>
            </a:r>
          </a:p>
        </p:txBody>
      </p:sp>
      <p:sp>
        <p:nvSpPr>
          <p:cNvPr id="9" name="Google Shape;1175;p43">
            <a:extLst>
              <a:ext uri="{FF2B5EF4-FFF2-40B4-BE49-F238E27FC236}">
                <a16:creationId xmlns:a16="http://schemas.microsoft.com/office/drawing/2014/main" id="{345B3D09-C8D2-F781-72DF-058CA4BE610A}"/>
              </a:ext>
            </a:extLst>
          </p:cNvPr>
          <p:cNvSpPr txBox="1">
            <a:spLocks/>
          </p:cNvSpPr>
          <p:nvPr/>
        </p:nvSpPr>
        <p:spPr>
          <a:xfrm>
            <a:off x="7440154" y="1503359"/>
            <a:ext cx="98213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pPr algn="l"/>
            <a:r>
              <a:rPr lang="en-US" sz="4400" dirty="0">
                <a:solidFill>
                  <a:srgbClr val="000000"/>
                </a:solidFill>
              </a:rPr>
              <a:t>04</a:t>
            </a:r>
          </a:p>
        </p:txBody>
      </p:sp>
      <p:sp>
        <p:nvSpPr>
          <p:cNvPr id="10" name="Google Shape;1419;p55">
            <a:extLst>
              <a:ext uri="{FF2B5EF4-FFF2-40B4-BE49-F238E27FC236}">
                <a16:creationId xmlns:a16="http://schemas.microsoft.com/office/drawing/2014/main" id="{42217223-DCE6-9068-4D33-6829F2ACB902}"/>
              </a:ext>
            </a:extLst>
          </p:cNvPr>
          <p:cNvSpPr txBox="1">
            <a:spLocks noGrp="1"/>
          </p:cNvSpPr>
          <p:nvPr>
            <p:ph type="subTitle" idx="1"/>
          </p:nvPr>
        </p:nvSpPr>
        <p:spPr>
          <a:xfrm>
            <a:off x="258404" y="2581942"/>
            <a:ext cx="2201326" cy="1917096"/>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200" dirty="0">
                <a:solidFill>
                  <a:schemeClr val="bg1"/>
                </a:solidFill>
              </a:rPr>
              <a:t>To understand ER diagrams and schemas, it is sufficient to grasp the meaning of each shape and the relationships between entities. It is essential to be familiar with the process of converting an ER diagram into relational schemas.</a:t>
            </a:r>
          </a:p>
        </p:txBody>
      </p:sp>
      <p:sp>
        <p:nvSpPr>
          <p:cNvPr id="11" name="Google Shape;1419;p55">
            <a:extLst>
              <a:ext uri="{FF2B5EF4-FFF2-40B4-BE49-F238E27FC236}">
                <a16:creationId xmlns:a16="http://schemas.microsoft.com/office/drawing/2014/main" id="{9B753941-983A-CDED-B6AA-1B02D08C0AEB}"/>
              </a:ext>
            </a:extLst>
          </p:cNvPr>
          <p:cNvSpPr txBox="1">
            <a:spLocks/>
          </p:cNvSpPr>
          <p:nvPr/>
        </p:nvSpPr>
        <p:spPr>
          <a:xfrm>
            <a:off x="2459730"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chemeClr val="bg1"/>
                </a:solidFill>
              </a:rPr>
              <a:t>The SQL part primarily covers essential commands such as table creation and column selection, with a particular emphasis on the "select statement" that frequently appears in exams. I recommend a concise course available on the "learn-</a:t>
            </a:r>
            <a:r>
              <a:rPr lang="en-US" sz="1200" dirty="0" err="1">
                <a:solidFill>
                  <a:schemeClr val="bg1"/>
                </a:solidFill>
              </a:rPr>
              <a:t>sql</a:t>
            </a:r>
            <a:r>
              <a:rPr lang="en-US" sz="1200" dirty="0">
                <a:solidFill>
                  <a:schemeClr val="bg1"/>
                </a:solidFill>
              </a:rPr>
              <a:t>" site, which can be completed within a few hours.</a:t>
            </a:r>
          </a:p>
        </p:txBody>
      </p:sp>
      <p:sp>
        <p:nvSpPr>
          <p:cNvPr id="12" name="Google Shape;1419;p55">
            <a:extLst>
              <a:ext uri="{FF2B5EF4-FFF2-40B4-BE49-F238E27FC236}">
                <a16:creationId xmlns:a16="http://schemas.microsoft.com/office/drawing/2014/main" id="{F32D8CE3-9DF2-651A-A877-EAA40DBF3F91}"/>
              </a:ext>
            </a:extLst>
          </p:cNvPr>
          <p:cNvSpPr txBox="1">
            <a:spLocks/>
          </p:cNvSpPr>
          <p:nvPr/>
        </p:nvSpPr>
        <p:spPr>
          <a:xfrm>
            <a:off x="4681034"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200" dirty="0">
                <a:solidFill>
                  <a:schemeClr val="bg1"/>
                </a:solidFill>
              </a:rPr>
              <a:t>Relational algebra serves as an alternative method for expressing SQL commands without actual coding. it is advisable to watch tutorials that cover the different symbols and their respective usage. This will help you develop familiarity with the language.</a:t>
            </a:r>
          </a:p>
        </p:txBody>
      </p:sp>
      <p:sp>
        <p:nvSpPr>
          <p:cNvPr id="13" name="Google Shape;1419;p55">
            <a:extLst>
              <a:ext uri="{FF2B5EF4-FFF2-40B4-BE49-F238E27FC236}">
                <a16:creationId xmlns:a16="http://schemas.microsoft.com/office/drawing/2014/main" id="{85280082-1313-6448-A7CE-54376BE45B17}"/>
              </a:ext>
            </a:extLst>
          </p:cNvPr>
          <p:cNvSpPr txBox="1">
            <a:spLocks/>
          </p:cNvSpPr>
          <p:nvPr/>
        </p:nvSpPr>
        <p:spPr>
          <a:xfrm>
            <a:off x="6830557" y="2581942"/>
            <a:ext cx="220132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200" dirty="0">
                <a:solidFill>
                  <a:srgbClr val="000000"/>
                </a:solidFill>
              </a:rPr>
              <a:t>File structures, emphasizing theoretical knowledge regarding how different hardware devices handle data. It is essential to understand data storage and retrieval. B-trees, another form of binary search trees designed for indexing and managing large datasets.</a:t>
            </a:r>
          </a:p>
        </p:txBody>
      </p:sp>
      <p:pic>
        <p:nvPicPr>
          <p:cNvPr id="2" name="Graphic 1" descr="Magnifying glass with solid fill">
            <a:extLst>
              <a:ext uri="{FF2B5EF4-FFF2-40B4-BE49-F238E27FC236}">
                <a16:creationId xmlns:a16="http://schemas.microsoft.com/office/drawing/2014/main" id="{FD577299-6A46-4158-5606-1E34956F735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4821" y="5181785"/>
            <a:ext cx="467062" cy="467062"/>
          </a:xfrm>
          <a:prstGeom prst="rect">
            <a:avLst/>
          </a:prstGeom>
        </p:spPr>
      </p:pic>
      <p:pic>
        <p:nvPicPr>
          <p:cNvPr id="3" name="Graphic 2" descr="Magnifying glass with solid fill">
            <a:extLst>
              <a:ext uri="{FF2B5EF4-FFF2-40B4-BE49-F238E27FC236}">
                <a16:creationId xmlns:a16="http://schemas.microsoft.com/office/drawing/2014/main" id="{F482F5DA-FC22-5854-C775-7C1C9BC6E78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9348" y="-33475"/>
            <a:ext cx="467062" cy="467062"/>
          </a:xfrm>
          <a:prstGeom prst="rect">
            <a:avLst/>
          </a:prstGeom>
        </p:spPr>
      </p:pic>
    </p:spTree>
    <p:extLst>
      <p:ext uri="{BB962C8B-B14F-4D97-AF65-F5344CB8AC3E}">
        <p14:creationId xmlns:p14="http://schemas.microsoft.com/office/powerpoint/2010/main" val="30212434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AI? Everything to know about artificial intelligence | ZDNET">
            <a:extLst>
              <a:ext uri="{FF2B5EF4-FFF2-40B4-BE49-F238E27FC236}">
                <a16:creationId xmlns:a16="http://schemas.microsoft.com/office/drawing/2014/main" id="{8A726E5F-0C43-39A2-01BE-A3699B73B324}"/>
              </a:ext>
            </a:extLst>
          </p:cNvPr>
          <p:cNvPicPr>
            <a:picLocks noGrp="1" noRot="1" noChangeAspect="1" noMove="1" noResize="1" noEditPoints="1" noAdjustHandles="1" noChangeArrowheads="1" noChangeShapeType="1" noCrop="1"/>
          </p:cNvPicPr>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7000"/>
                    </a14:imgEffect>
                  </a14:imgLayer>
                </a14:imgProps>
              </a:ext>
              <a:ext uri="{28A0092B-C50C-407E-A947-70E740481C1C}">
                <a14:useLocalDpi xmlns:a14="http://schemas.microsoft.com/office/drawing/2010/main" val="0"/>
              </a:ext>
            </a:extLst>
          </a:blip>
          <a:srcRect l="10608" t="10608" r="10608" b="10608"/>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9D96CE86-2312-0C83-A8DA-6A301F9125F1}"/>
              </a:ext>
            </a:extLst>
          </p:cNvPr>
          <p:cNvGrpSpPr/>
          <p:nvPr/>
        </p:nvGrpSpPr>
        <p:grpSpPr>
          <a:xfrm>
            <a:off x="160631" y="1376413"/>
            <a:ext cx="4276616" cy="3393996"/>
            <a:chOff x="160631" y="1376413"/>
            <a:chExt cx="4276616" cy="3393996"/>
          </a:xfrm>
        </p:grpSpPr>
        <p:sp>
          <p:nvSpPr>
            <p:cNvPr id="2" name="Rectangle: Rounded Corners 1">
              <a:extLst>
                <a:ext uri="{FF2B5EF4-FFF2-40B4-BE49-F238E27FC236}">
                  <a16:creationId xmlns:a16="http://schemas.microsoft.com/office/drawing/2014/main" id="{02E522B3-D61A-2BFC-BBC9-B31C60D16725}"/>
                </a:ext>
              </a:extLst>
            </p:cNvPr>
            <p:cNvSpPr/>
            <p:nvPr/>
          </p:nvSpPr>
          <p:spPr>
            <a:xfrm>
              <a:off x="32780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7583F26F-F574-A8F5-2C3E-4D7809DF0C12}"/>
                </a:ext>
              </a:extLst>
            </p:cNvPr>
            <p:cNvSpPr/>
            <p:nvPr/>
          </p:nvSpPr>
          <p:spPr>
            <a:xfrm>
              <a:off x="160631"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10000"/>
                    </a:schemeClr>
                  </a:solidFill>
                  <a:latin typeface="Urbanist" panose="020B0604020202020204" charset="0"/>
                  <a:ea typeface="Urbanist" panose="020B0604020202020204" charset="0"/>
                  <a:cs typeface="Urbanist" panose="020B0604020202020204" charset="0"/>
                </a:rPr>
                <a:t>ER </a:t>
              </a:r>
              <a:r>
                <a:rPr lang="en-US" sz="2000" b="1" dirty="0">
                  <a:solidFill>
                    <a:schemeClr val="tx2"/>
                  </a:solidFill>
                  <a:latin typeface="Urbanist" panose="020B0604020202020204" charset="0"/>
                  <a:ea typeface="Urbanist" panose="020B0604020202020204" charset="0"/>
                  <a:cs typeface="Urbanist" panose="020B0604020202020204" charset="0"/>
                </a:rPr>
                <a:t>&amp;</a:t>
              </a:r>
              <a:r>
                <a:rPr lang="en-US" sz="2000" b="1" dirty="0">
                  <a:solidFill>
                    <a:schemeClr val="bg1">
                      <a:lumMod val="10000"/>
                    </a:schemeClr>
                  </a:solidFill>
                  <a:latin typeface="Urbanist" panose="020B0604020202020204" charset="0"/>
                  <a:ea typeface="Urbanist" panose="020B0604020202020204" charset="0"/>
                  <a:cs typeface="Urbanist" panose="020B0604020202020204" charset="0"/>
                </a:rPr>
                <a:t> SQL </a:t>
              </a:r>
              <a:r>
                <a:rPr lang="en-US" sz="2000" b="1" dirty="0">
                  <a:solidFill>
                    <a:schemeClr val="tx2"/>
                  </a:solidFill>
                  <a:latin typeface="Urbanist" panose="020B0604020202020204" charset="0"/>
                  <a:ea typeface="Urbanist" panose="020B0604020202020204" charset="0"/>
                  <a:cs typeface="Urbanist" panose="020B0604020202020204" charset="0"/>
                </a:rPr>
                <a:t>&amp;</a:t>
              </a:r>
              <a:r>
                <a:rPr lang="en-US" sz="2000" b="1" dirty="0">
                  <a:solidFill>
                    <a:schemeClr val="bg1">
                      <a:lumMod val="10000"/>
                    </a:schemeClr>
                  </a:solidFill>
                  <a:latin typeface="Urbanist" panose="020B0604020202020204" charset="0"/>
                  <a:ea typeface="Urbanist" panose="020B0604020202020204" charset="0"/>
                  <a:cs typeface="Urbanist" panose="020B0604020202020204" charset="0"/>
                </a:rPr>
                <a:t> </a:t>
              </a:r>
            </a:p>
            <a:p>
              <a:pPr algn="ctr"/>
              <a:r>
                <a:rPr lang="en-US" sz="2000" b="1" dirty="0">
                  <a:solidFill>
                    <a:schemeClr val="bg1">
                      <a:lumMod val="10000"/>
                    </a:schemeClr>
                  </a:solidFill>
                  <a:latin typeface="Urbanist" panose="020B0604020202020204" charset="0"/>
                  <a:ea typeface="Urbanist" panose="020B0604020202020204" charset="0"/>
                  <a:cs typeface="Urbanist" panose="020B0604020202020204" charset="0"/>
                </a:rPr>
                <a:t>RELATIONAL ALGEBRA</a:t>
              </a:r>
            </a:p>
          </p:txBody>
        </p:sp>
      </p:grpSp>
      <p:pic>
        <p:nvPicPr>
          <p:cNvPr id="5" name="Graphic 4" descr="Magnifying glass with solid fill">
            <a:extLst>
              <a:ext uri="{FF2B5EF4-FFF2-40B4-BE49-F238E27FC236}">
                <a16:creationId xmlns:a16="http://schemas.microsoft.com/office/drawing/2014/main" id="{C1F59DFA-7430-73BA-D220-D98B4FD694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7805" y="1541070"/>
            <a:ext cx="467062" cy="467062"/>
          </a:xfrm>
          <a:prstGeom prst="rect">
            <a:avLst/>
          </a:prstGeom>
        </p:spPr>
      </p:pic>
      <p:sp>
        <p:nvSpPr>
          <p:cNvPr id="7" name="TextBox 6">
            <a:extLst>
              <a:ext uri="{FF2B5EF4-FFF2-40B4-BE49-F238E27FC236}">
                <a16:creationId xmlns:a16="http://schemas.microsoft.com/office/drawing/2014/main" id="{924BE1C9-B988-80C8-3264-08629188C3C1}"/>
              </a:ext>
            </a:extLst>
          </p:cNvPr>
          <p:cNvSpPr txBox="1"/>
          <p:nvPr/>
        </p:nvSpPr>
        <p:spPr>
          <a:xfrm flipH="1">
            <a:off x="1620654" y="272708"/>
            <a:ext cx="5902693" cy="830997"/>
          </a:xfrm>
          <a:prstGeom prst="rect">
            <a:avLst/>
          </a:prstGeom>
          <a:noFill/>
        </p:spPr>
        <p:txBody>
          <a:bodyPr wrap="square" rtlCol="0">
            <a:spAutoFit/>
          </a:bodyPr>
          <a:lstStyle/>
          <a:p>
            <a:r>
              <a:rPr lang="en-US" sz="4800" b="1" dirty="0">
                <a:solidFill>
                  <a:schemeClr val="bg1"/>
                </a:solidFill>
                <a:effectLst>
                  <a:outerShdw blurRad="114300" dist="38100" dir="16200000" sx="104000" sy="104000" rotWithShape="0">
                    <a:prstClr val="black">
                      <a:alpha val="40000"/>
                    </a:prstClr>
                  </a:outerShdw>
                </a:effectLst>
                <a:latin typeface="Urbanist" panose="020B0604020202020204" charset="0"/>
                <a:ea typeface="Urbanist" panose="020B0604020202020204" charset="0"/>
                <a:cs typeface="Urbanist" panose="020B0604020202020204" charset="0"/>
              </a:rPr>
              <a:t>External Resources </a:t>
            </a:r>
          </a:p>
        </p:txBody>
      </p:sp>
      <p:grpSp>
        <p:nvGrpSpPr>
          <p:cNvPr id="14" name="Group 13">
            <a:extLst>
              <a:ext uri="{FF2B5EF4-FFF2-40B4-BE49-F238E27FC236}">
                <a16:creationId xmlns:a16="http://schemas.microsoft.com/office/drawing/2014/main" id="{86648DA7-5485-CA9D-99B6-3A2F2AD83381}"/>
              </a:ext>
            </a:extLst>
          </p:cNvPr>
          <p:cNvGrpSpPr/>
          <p:nvPr/>
        </p:nvGrpSpPr>
        <p:grpSpPr>
          <a:xfrm>
            <a:off x="4713380" y="1376413"/>
            <a:ext cx="4276616" cy="3393996"/>
            <a:chOff x="4713380" y="1376413"/>
            <a:chExt cx="4276616" cy="3393996"/>
          </a:xfrm>
        </p:grpSpPr>
        <p:sp>
          <p:nvSpPr>
            <p:cNvPr id="10" name="Rectangle: Rounded Corners 9">
              <a:extLst>
                <a:ext uri="{FF2B5EF4-FFF2-40B4-BE49-F238E27FC236}">
                  <a16:creationId xmlns:a16="http://schemas.microsoft.com/office/drawing/2014/main" id="{43C73D05-549A-B80D-A37F-07E6807565E3}"/>
                </a:ext>
              </a:extLst>
            </p:cNvPr>
            <p:cNvSpPr/>
            <p:nvPr/>
          </p:nvSpPr>
          <p:spPr>
            <a:xfrm>
              <a:off x="488055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D5DC9A5-2FE8-8F2A-9A09-128DB058EADB}"/>
                </a:ext>
              </a:extLst>
            </p:cNvPr>
            <p:cNvSpPr/>
            <p:nvPr/>
          </p:nvSpPr>
          <p:spPr>
            <a:xfrm>
              <a:off x="4713380"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200" b="1" dirty="0">
                  <a:solidFill>
                    <a:schemeClr val="bg1">
                      <a:lumMod val="10000"/>
                    </a:schemeClr>
                  </a:solidFill>
                  <a:latin typeface="Urbanist" panose="020B0604020202020204" charset="0"/>
                  <a:ea typeface="Urbanist" panose="020B0604020202020204" charset="0"/>
                  <a:cs typeface="Urbanist" panose="020B0604020202020204" charset="0"/>
                </a:rPr>
                <a:t>File Structure </a:t>
              </a:r>
              <a:r>
                <a:rPr lang="en-US" sz="2200" b="1" dirty="0">
                  <a:solidFill>
                    <a:schemeClr val="tx2"/>
                  </a:solidFill>
                  <a:latin typeface="Urbanist" panose="020B0604020202020204" charset="0"/>
                  <a:ea typeface="Urbanist" panose="020B0604020202020204" charset="0"/>
                  <a:cs typeface="Urbanist" panose="020B0604020202020204" charset="0"/>
                </a:rPr>
                <a:t>&amp;</a:t>
              </a:r>
              <a:r>
                <a:rPr lang="en-US" sz="2200" b="1" dirty="0">
                  <a:solidFill>
                    <a:schemeClr val="bg1">
                      <a:lumMod val="10000"/>
                    </a:schemeClr>
                  </a:solidFill>
                  <a:latin typeface="Urbanist" panose="020B0604020202020204" charset="0"/>
                  <a:ea typeface="Urbanist" panose="020B0604020202020204" charset="0"/>
                  <a:cs typeface="Urbanist" panose="020B0604020202020204" charset="0"/>
                </a:rPr>
                <a:t> B-trees</a:t>
              </a:r>
            </a:p>
          </p:txBody>
        </p:sp>
      </p:grpSp>
      <p:pic>
        <p:nvPicPr>
          <p:cNvPr id="12" name="Graphic 11" descr="Magnifying glass with solid fill">
            <a:extLst>
              <a:ext uri="{FF2B5EF4-FFF2-40B4-BE49-F238E27FC236}">
                <a16:creationId xmlns:a16="http://schemas.microsoft.com/office/drawing/2014/main" id="{4D3F7EFA-7D59-3960-F5A1-3AC57F9FBA8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80554" y="1541070"/>
            <a:ext cx="467062" cy="467062"/>
          </a:xfrm>
          <a:prstGeom prst="rect">
            <a:avLst/>
          </a:prstGeom>
        </p:spPr>
      </p:pic>
      <p:sp>
        <p:nvSpPr>
          <p:cNvPr id="4" name="Google Shape;1419;p55">
            <a:extLst>
              <a:ext uri="{FF2B5EF4-FFF2-40B4-BE49-F238E27FC236}">
                <a16:creationId xmlns:a16="http://schemas.microsoft.com/office/drawing/2014/main" id="{60A9B897-CC10-2434-5709-373E69EE8D13}"/>
              </a:ext>
            </a:extLst>
          </p:cNvPr>
          <p:cNvSpPr txBox="1">
            <a:spLocks/>
          </p:cNvSpPr>
          <p:nvPr/>
        </p:nvSpPr>
        <p:spPr>
          <a:xfrm>
            <a:off x="355201"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6"/>
              </a:rPr>
              <a:t>DBMS - Neso Academy</a:t>
            </a:r>
            <a:endParaRPr lang="en-US" sz="2000" dirty="0">
              <a:solidFill>
                <a:srgbClr val="000000"/>
              </a:solidFill>
            </a:endParaRPr>
          </a:p>
          <a:p>
            <a:pPr marL="0" indent="0" algn="ctr">
              <a:lnSpc>
                <a:spcPct val="150000"/>
              </a:lnSpc>
            </a:pPr>
            <a:r>
              <a:rPr lang="en-US" sz="2000" dirty="0">
                <a:solidFill>
                  <a:srgbClr val="000000"/>
                </a:solidFill>
                <a:hlinkClick r:id="rId7"/>
              </a:rPr>
              <a:t>SQL Basics – learnsql.com</a:t>
            </a:r>
            <a:endParaRPr lang="en-US" sz="2000" dirty="0">
              <a:solidFill>
                <a:srgbClr val="000000"/>
              </a:solidFill>
            </a:endParaRPr>
          </a:p>
          <a:p>
            <a:pPr marL="0" indent="0" algn="ctr">
              <a:lnSpc>
                <a:spcPct val="150000"/>
              </a:lnSpc>
            </a:pPr>
            <a:r>
              <a:rPr lang="en-US" sz="2000" dirty="0">
                <a:solidFill>
                  <a:srgbClr val="000000"/>
                </a:solidFill>
                <a:hlinkClick r:id="rId8"/>
              </a:rPr>
              <a:t>Desoky – Beginner course</a:t>
            </a:r>
            <a:endParaRPr lang="en-US" sz="2000" dirty="0">
              <a:solidFill>
                <a:srgbClr val="000000"/>
              </a:solidFill>
            </a:endParaRPr>
          </a:p>
          <a:p>
            <a:pPr marL="0" indent="0" algn="ctr">
              <a:lnSpc>
                <a:spcPct val="150000"/>
              </a:lnSpc>
            </a:pPr>
            <a:r>
              <a:rPr lang="en-US" sz="2000" dirty="0">
                <a:solidFill>
                  <a:srgbClr val="000000"/>
                </a:solidFill>
                <a:hlinkClick r:id="rId9"/>
              </a:rPr>
              <a:t>ER to Schema </a:t>
            </a:r>
            <a:endParaRPr lang="en-US" sz="2000" dirty="0">
              <a:solidFill>
                <a:srgbClr val="000000"/>
              </a:solidFill>
            </a:endParaRPr>
          </a:p>
          <a:p>
            <a:pPr marL="0" indent="0" algn="ctr">
              <a:lnSpc>
                <a:spcPct val="150000"/>
              </a:lnSpc>
            </a:pPr>
            <a:endParaRPr lang="en-US" sz="2000" dirty="0">
              <a:solidFill>
                <a:srgbClr val="000000"/>
              </a:solidFill>
            </a:endParaRPr>
          </a:p>
        </p:txBody>
      </p:sp>
      <p:sp>
        <p:nvSpPr>
          <p:cNvPr id="6" name="Google Shape;1419;p55">
            <a:extLst>
              <a:ext uri="{FF2B5EF4-FFF2-40B4-BE49-F238E27FC236}">
                <a16:creationId xmlns:a16="http://schemas.microsoft.com/office/drawing/2014/main" id="{0DC903F2-8A36-6CED-D14A-230666A73361}"/>
              </a:ext>
            </a:extLst>
          </p:cNvPr>
          <p:cNvSpPr txBox="1">
            <a:spLocks/>
          </p:cNvSpPr>
          <p:nvPr/>
        </p:nvSpPr>
        <p:spPr>
          <a:xfrm>
            <a:off x="4909429"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10"/>
              </a:rPr>
              <a:t>Fahd Gamal – File Organization</a:t>
            </a:r>
            <a:endParaRPr lang="en-US" sz="2000" dirty="0">
              <a:solidFill>
                <a:srgbClr val="000000"/>
              </a:solidFill>
            </a:endParaRPr>
          </a:p>
          <a:p>
            <a:pPr marL="0" indent="0" algn="ctr">
              <a:lnSpc>
                <a:spcPct val="150000"/>
              </a:lnSpc>
            </a:pPr>
            <a:r>
              <a:rPr lang="en-US" sz="2000" dirty="0">
                <a:solidFill>
                  <a:srgbClr val="000000"/>
                </a:solidFill>
                <a:hlinkClick r:id="rId11"/>
              </a:rPr>
              <a:t>B-Trees </a:t>
            </a:r>
            <a:endParaRPr lang="en-US" sz="2000" dirty="0">
              <a:solidFill>
                <a:srgbClr val="000000"/>
              </a:solidFill>
            </a:endParaRPr>
          </a:p>
          <a:p>
            <a:pPr marL="0" indent="0" algn="ctr">
              <a:lnSpc>
                <a:spcPct val="150000"/>
              </a:lnSpc>
            </a:pPr>
            <a:r>
              <a:rPr lang="en-US" sz="2000" dirty="0">
                <a:solidFill>
                  <a:srgbClr val="000000"/>
                </a:solidFill>
                <a:hlinkClick r:id="rId12"/>
              </a:rPr>
              <a:t>B-Trees - Deletion</a:t>
            </a:r>
            <a:endParaRPr lang="en-US" sz="2000" dirty="0">
              <a:solidFill>
                <a:srgbClr val="000000"/>
              </a:solidFill>
            </a:endParaRPr>
          </a:p>
          <a:p>
            <a:pPr marL="0" indent="0" algn="ctr">
              <a:lnSpc>
                <a:spcPct val="150000"/>
              </a:lnSpc>
            </a:pPr>
            <a:endParaRPr lang="en-US" sz="2000" dirty="0">
              <a:solidFill>
                <a:srgbClr val="000000"/>
              </a:solidFill>
            </a:endParaRPr>
          </a:p>
        </p:txBody>
      </p:sp>
      <p:sp>
        <p:nvSpPr>
          <p:cNvPr id="15" name="Google Shape;388;p42">
            <a:extLst>
              <a:ext uri="{FF2B5EF4-FFF2-40B4-BE49-F238E27FC236}">
                <a16:creationId xmlns:a16="http://schemas.microsoft.com/office/drawing/2014/main" id="{DBE7AB2C-2028-4FF9-A103-D8A58AAF57AF}"/>
              </a:ext>
            </a:extLst>
          </p:cNvPr>
          <p:cNvSpPr txBox="1">
            <a:spLocks/>
          </p:cNvSpPr>
          <p:nvPr/>
        </p:nvSpPr>
        <p:spPr>
          <a:xfrm flipH="1">
            <a:off x="-1233998" y="4227768"/>
            <a:ext cx="1283959" cy="1085282"/>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3200" dirty="0">
                <a:gradFill>
                  <a:gsLst>
                    <a:gs pos="54038">
                      <a:srgbClr val="AD1B60"/>
                    </a:gs>
                    <a:gs pos="100000">
                      <a:srgbClr val="EA4139"/>
                    </a:gs>
                    <a:gs pos="0">
                      <a:srgbClr val="F410CC"/>
                    </a:gs>
                  </a:gsLst>
                  <a:lin ang="8400000" scaled="0"/>
                </a:gradFill>
              </a:rPr>
              <a:t>04</a:t>
            </a:r>
          </a:p>
        </p:txBody>
      </p:sp>
    </p:spTree>
    <p:extLst>
      <p:ext uri="{BB962C8B-B14F-4D97-AF65-F5344CB8AC3E}">
        <p14:creationId xmlns:p14="http://schemas.microsoft.com/office/powerpoint/2010/main" val="128473405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38"/>
        <p:cNvGrpSpPr/>
        <p:nvPr/>
      </p:nvGrpSpPr>
      <p:grpSpPr>
        <a:xfrm>
          <a:off x="0" y="0"/>
          <a:ext cx="0" cy="0"/>
          <a:chOff x="0" y="0"/>
          <a:chExt cx="0" cy="0"/>
        </a:xfrm>
      </p:grpSpPr>
      <p:pic>
        <p:nvPicPr>
          <p:cNvPr id="4" name="Google Shape;56;p13">
            <a:extLst>
              <a:ext uri="{FF2B5EF4-FFF2-40B4-BE49-F238E27FC236}">
                <a16:creationId xmlns:a16="http://schemas.microsoft.com/office/drawing/2014/main" id="{FF5D8883-B108-8FAB-6788-D0B1B6C1DC4C}"/>
              </a:ext>
            </a:extLst>
          </p:cNvPr>
          <p:cNvPicPr preferRelativeResize="0"/>
          <p:nvPr/>
        </p:nvPicPr>
        <p:blipFill rotWithShape="1">
          <a:blip r:embed="rId3">
            <a:alphaModFix/>
          </a:blip>
          <a:srcRect l="17578" r="16976" b="12975"/>
          <a:stretch/>
        </p:blipFill>
        <p:spPr>
          <a:xfrm>
            <a:off x="4064560" y="330169"/>
            <a:ext cx="5469054" cy="5160366"/>
          </a:xfrm>
          <a:prstGeom prst="rect">
            <a:avLst/>
          </a:prstGeom>
          <a:noFill/>
          <a:ln>
            <a:noFill/>
          </a:ln>
        </p:spPr>
      </p:pic>
      <p:sp>
        <p:nvSpPr>
          <p:cNvPr id="6" name="Google Shape;388;p42">
            <a:extLst>
              <a:ext uri="{FF2B5EF4-FFF2-40B4-BE49-F238E27FC236}">
                <a16:creationId xmlns:a16="http://schemas.microsoft.com/office/drawing/2014/main" id="{A23EB81D-B62E-CABF-2609-1507C83A45F6}"/>
              </a:ext>
            </a:extLst>
          </p:cNvPr>
          <p:cNvSpPr txBox="1">
            <a:spLocks/>
          </p:cNvSpPr>
          <p:nvPr/>
        </p:nvSpPr>
        <p:spPr>
          <a:xfrm flipH="1">
            <a:off x="1304011" y="1145301"/>
            <a:ext cx="1463040" cy="1315808"/>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br>
              <a:rPr lang="en-US" sz="7000" dirty="0">
                <a:solidFill>
                  <a:srgbClr val="000000"/>
                </a:solidFill>
              </a:rPr>
            </a:br>
            <a:r>
              <a:rPr lang="en-US" sz="6600" dirty="0">
                <a:solidFill>
                  <a:schemeClr val="accent2"/>
                </a:solidFill>
              </a:rPr>
              <a:t>04</a:t>
            </a:r>
            <a:r>
              <a:rPr lang="en-US" sz="7000" dirty="0">
                <a:solidFill>
                  <a:srgbClr val="000000"/>
                </a:solidFill>
              </a:rPr>
              <a:t> </a:t>
            </a:r>
          </a:p>
        </p:txBody>
      </p:sp>
      <p:sp>
        <p:nvSpPr>
          <p:cNvPr id="7" name="Google Shape;388;p42">
            <a:extLst>
              <a:ext uri="{FF2B5EF4-FFF2-40B4-BE49-F238E27FC236}">
                <a16:creationId xmlns:a16="http://schemas.microsoft.com/office/drawing/2014/main" id="{F0D4B53C-FCA0-4F59-01FB-B4A9E836CDDA}"/>
              </a:ext>
            </a:extLst>
          </p:cNvPr>
          <p:cNvSpPr txBox="1">
            <a:spLocks/>
          </p:cNvSpPr>
          <p:nvPr/>
        </p:nvSpPr>
        <p:spPr>
          <a:xfrm flipH="1">
            <a:off x="1272208" y="1168461"/>
            <a:ext cx="1463039" cy="1236652"/>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6600" dirty="0">
                <a:gradFill>
                  <a:gsLst>
                    <a:gs pos="54038">
                      <a:srgbClr val="AD1B60"/>
                    </a:gs>
                    <a:gs pos="100000">
                      <a:srgbClr val="EA4139"/>
                    </a:gs>
                    <a:gs pos="0">
                      <a:srgbClr val="F410CC"/>
                    </a:gs>
                  </a:gsLst>
                  <a:lin ang="8400000" scaled="0"/>
                </a:gradFill>
              </a:rPr>
              <a:t>04</a:t>
            </a:r>
          </a:p>
        </p:txBody>
      </p:sp>
      <p:sp>
        <p:nvSpPr>
          <p:cNvPr id="10" name="Google Shape;388;p42">
            <a:extLst>
              <a:ext uri="{FF2B5EF4-FFF2-40B4-BE49-F238E27FC236}">
                <a16:creationId xmlns:a16="http://schemas.microsoft.com/office/drawing/2014/main" id="{0F5C9AE4-1015-ECC5-5AB5-AE92D653F582}"/>
              </a:ext>
            </a:extLst>
          </p:cNvPr>
          <p:cNvSpPr txBox="1">
            <a:spLocks/>
          </p:cNvSpPr>
          <p:nvPr/>
        </p:nvSpPr>
        <p:spPr>
          <a:xfrm flipH="1">
            <a:off x="-22459" y="2492736"/>
            <a:ext cx="5064981" cy="1236652"/>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6600" dirty="0">
                <a:gradFill>
                  <a:gsLst>
                    <a:gs pos="54038">
                      <a:srgbClr val="AD1B60"/>
                    </a:gs>
                    <a:gs pos="100000">
                      <a:srgbClr val="EA4139"/>
                    </a:gs>
                    <a:gs pos="0">
                      <a:srgbClr val="F410CC"/>
                    </a:gs>
                  </a:gsLst>
                  <a:lin ang="8400000" scaled="0"/>
                </a:gradFill>
              </a:rPr>
              <a:t>Biostatistics</a:t>
            </a:r>
          </a:p>
        </p:txBody>
      </p:sp>
    </p:spTree>
    <p:extLst>
      <p:ext uri="{BB962C8B-B14F-4D97-AF65-F5344CB8AC3E}">
        <p14:creationId xmlns:p14="http://schemas.microsoft.com/office/powerpoint/2010/main" val="16247923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444" y="0"/>
            <a:ext cx="9144000" cy="5143500"/>
          </a:xfrm>
          <a:prstGeom prst="rect">
            <a:avLst/>
          </a:prstGeom>
        </p:spPr>
      </p:pic>
      <p:pic>
        <p:nvPicPr>
          <p:cNvPr id="3" name="Picture 2"/>
          <p:cNvPicPr>
            <a:picLocks noChangeAspect="1"/>
          </p:cNvPicPr>
          <p:nvPr/>
        </p:nvPicPr>
        <p:blipFill rotWithShape="1">
          <a:blip r:embed="rId5" cstate="print">
            <a:extLst>
              <a:ext uri="{28A0092B-C50C-407E-A947-70E740481C1C}">
                <a14:useLocalDpi xmlns:a14="http://schemas.microsoft.com/office/drawing/2010/main" val="0"/>
              </a:ext>
            </a:extLst>
          </a:blip>
          <a:srcRect l="6151" t="22000" r="62424" b="21200"/>
          <a:stretch/>
        </p:blipFill>
        <p:spPr>
          <a:xfrm>
            <a:off x="562356" y="1131570"/>
            <a:ext cx="2873502" cy="2921508"/>
          </a:xfrm>
          <a:prstGeom prst="rect">
            <a:avLst/>
          </a:prstGeom>
        </p:spPr>
      </p:pic>
    </p:spTree>
    <p:extLst>
      <p:ext uri="{BB962C8B-B14F-4D97-AF65-F5344CB8AC3E}">
        <p14:creationId xmlns:p14="http://schemas.microsoft.com/office/powerpoint/2010/main" val="340896847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3026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Probability &amp; </a:t>
            </a:r>
            <a:r>
              <a:rPr lang="en" dirty="0">
                <a:solidFill>
                  <a:schemeClr val="tx2"/>
                </a:solidFill>
              </a:rPr>
              <a:t>statistics</a:t>
            </a:r>
            <a:r>
              <a:rPr lang="en" dirty="0"/>
              <a:t> </a:t>
            </a:r>
            <a:endParaRPr dirty="0"/>
          </a:p>
        </p:txBody>
      </p:sp>
      <p:sp>
        <p:nvSpPr>
          <p:cNvPr id="6" name="Google Shape;1419;p55">
            <a:extLst>
              <a:ext uri="{FF2B5EF4-FFF2-40B4-BE49-F238E27FC236}">
                <a16:creationId xmlns:a16="http://schemas.microsoft.com/office/drawing/2014/main" id="{F9706AE1-AB7E-CFEE-5E33-31F17D636AE4}"/>
              </a:ext>
            </a:extLst>
          </p:cNvPr>
          <p:cNvSpPr txBox="1">
            <a:spLocks noGrp="1"/>
          </p:cNvSpPr>
          <p:nvPr>
            <p:ph type="subTitle" idx="1"/>
          </p:nvPr>
        </p:nvSpPr>
        <p:spPr>
          <a:xfrm>
            <a:off x="136749" y="2284785"/>
            <a:ext cx="4003448" cy="19170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This section covers general rules of probability and various types of probability, including marginal, conditional, and joint probability. It is crucial to pay close attention to this part, as the upcoming content builds upon these foundational concepts.</a:t>
            </a:r>
          </a:p>
        </p:txBody>
      </p:sp>
      <p:sp>
        <p:nvSpPr>
          <p:cNvPr id="2" name="Google Shape;1419;p55">
            <a:extLst>
              <a:ext uri="{FF2B5EF4-FFF2-40B4-BE49-F238E27FC236}">
                <a16:creationId xmlns:a16="http://schemas.microsoft.com/office/drawing/2014/main" id="{FA0FF806-FD39-0B1F-BEA7-0EB082CE9FA6}"/>
              </a:ext>
            </a:extLst>
          </p:cNvPr>
          <p:cNvSpPr txBox="1">
            <a:spLocks/>
          </p:cNvSpPr>
          <p:nvPr/>
        </p:nvSpPr>
        <p:spPr>
          <a:xfrm>
            <a:off x="4224396" y="2231812"/>
            <a:ext cx="4860991" cy="19170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solidFill>
                  <a:srgbClr val="FD450B"/>
                </a:solidFill>
              </a:rPr>
              <a:t>In the second part, the focus shifts to exploring the correlation between random variables and the application of linear regression. the differentiation between samples and populations, along with the corresponding rules applicable to each.</a:t>
            </a:r>
          </a:p>
          <a:p>
            <a:pPr marL="0" indent="0" algn="ctr"/>
            <a:r>
              <a:rPr lang="en-US" sz="1600" dirty="0">
                <a:solidFill>
                  <a:schemeClr val="tx1"/>
                </a:solidFill>
              </a:rPr>
              <a:t>Lastly, hypothesis testing which involves assessing the validity of assumptions and adjusting methodology accordingly. </a:t>
            </a:r>
            <a:endParaRPr lang="en-US" sz="1600" dirty="0"/>
          </a:p>
        </p:txBody>
      </p:sp>
      <p:cxnSp>
        <p:nvCxnSpPr>
          <p:cNvPr id="3" name="Straight Connector 2">
            <a:extLst>
              <a:ext uri="{FF2B5EF4-FFF2-40B4-BE49-F238E27FC236}">
                <a16:creationId xmlns:a16="http://schemas.microsoft.com/office/drawing/2014/main" id="{D91324AD-E66D-CB04-317A-A3A2366E0CB4}"/>
              </a:ext>
            </a:extLst>
          </p:cNvPr>
          <p:cNvCxnSpPr>
            <a:cxnSpLocks/>
          </p:cNvCxnSpPr>
          <p:nvPr/>
        </p:nvCxnSpPr>
        <p:spPr>
          <a:xfrm>
            <a:off x="4207933" y="2190750"/>
            <a:ext cx="0" cy="2304445"/>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5" name="Google Shape;1419;p55">
            <a:extLst>
              <a:ext uri="{FF2B5EF4-FFF2-40B4-BE49-F238E27FC236}">
                <a16:creationId xmlns:a16="http://schemas.microsoft.com/office/drawing/2014/main" id="{0B6198B5-1D3C-7C7D-745C-22D12E0028C0}"/>
              </a:ext>
            </a:extLst>
          </p:cNvPr>
          <p:cNvSpPr txBox="1">
            <a:spLocks/>
          </p:cNvSpPr>
          <p:nvPr/>
        </p:nvSpPr>
        <p:spPr>
          <a:xfrm>
            <a:off x="347141" y="1101385"/>
            <a:ext cx="525427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r>
              <a:rPr lang="en-US" sz="1600" dirty="0"/>
              <a:t>the course mainly divided into two main parts:</a:t>
            </a:r>
          </a:p>
        </p:txBody>
      </p:sp>
      <p:sp>
        <p:nvSpPr>
          <p:cNvPr id="7" name="Google Shape;1175;p43">
            <a:extLst>
              <a:ext uri="{FF2B5EF4-FFF2-40B4-BE49-F238E27FC236}">
                <a16:creationId xmlns:a16="http://schemas.microsoft.com/office/drawing/2014/main" id="{0C17D384-4E20-55E6-C88D-DFD3E860D9E4}"/>
              </a:ext>
            </a:extLst>
          </p:cNvPr>
          <p:cNvSpPr txBox="1">
            <a:spLocks/>
          </p:cNvSpPr>
          <p:nvPr/>
        </p:nvSpPr>
        <p:spPr>
          <a:xfrm>
            <a:off x="347141" y="148600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dirty="0"/>
              <a:t>Before Mid                     </a:t>
            </a:r>
            <a:r>
              <a:rPr lang="en-US" dirty="0">
                <a:solidFill>
                  <a:schemeClr val="tx2"/>
                </a:solidFill>
              </a:rPr>
              <a:t>After Mid</a:t>
            </a:r>
            <a:r>
              <a:rPr lang="en-US" dirty="0"/>
              <a:t> </a:t>
            </a:r>
          </a:p>
        </p:txBody>
      </p:sp>
    </p:spTree>
    <p:extLst>
      <p:ext uri="{BB962C8B-B14F-4D97-AF65-F5344CB8AC3E}">
        <p14:creationId xmlns:p14="http://schemas.microsoft.com/office/powerpoint/2010/main" val="1161508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8261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Sections                     </a:t>
            </a:r>
            <a:r>
              <a:rPr lang="en" dirty="0">
                <a:solidFill>
                  <a:schemeClr val="tx2"/>
                </a:solidFill>
              </a:rPr>
              <a:t>Final project</a:t>
            </a:r>
            <a:r>
              <a:rPr lang="en" dirty="0"/>
              <a:t> </a:t>
            </a:r>
            <a:endParaRPr dirty="0"/>
          </a:p>
        </p:txBody>
      </p:sp>
      <p:sp>
        <p:nvSpPr>
          <p:cNvPr id="6" name="Google Shape;1419;p55">
            <a:extLst>
              <a:ext uri="{FF2B5EF4-FFF2-40B4-BE49-F238E27FC236}">
                <a16:creationId xmlns:a16="http://schemas.microsoft.com/office/drawing/2014/main" id="{F9706AE1-AB7E-CFEE-5E33-31F17D636AE4}"/>
              </a:ext>
            </a:extLst>
          </p:cNvPr>
          <p:cNvSpPr txBox="1">
            <a:spLocks noGrp="1"/>
          </p:cNvSpPr>
          <p:nvPr>
            <p:ph type="subTitle" idx="1"/>
          </p:nvPr>
        </p:nvSpPr>
        <p:spPr>
          <a:xfrm>
            <a:off x="0" y="1765413"/>
            <a:ext cx="4140197" cy="24165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Attending the sections is crucial for gaining a deeper understanding of the course concepts. The TA's approach emphasizes comprehension over memorization of problem-solving techniques. It is important to make the most of the sections to fully grasp the material and optimize your learning experience.</a:t>
            </a:r>
          </a:p>
        </p:txBody>
      </p:sp>
      <p:sp>
        <p:nvSpPr>
          <p:cNvPr id="2" name="Google Shape;1419;p55">
            <a:extLst>
              <a:ext uri="{FF2B5EF4-FFF2-40B4-BE49-F238E27FC236}">
                <a16:creationId xmlns:a16="http://schemas.microsoft.com/office/drawing/2014/main" id="{FA0FF806-FD39-0B1F-BEA7-0EB082CE9FA6}"/>
              </a:ext>
            </a:extLst>
          </p:cNvPr>
          <p:cNvSpPr txBox="1">
            <a:spLocks/>
          </p:cNvSpPr>
          <p:nvPr/>
        </p:nvSpPr>
        <p:spPr>
          <a:xfrm>
            <a:off x="4343407" y="1773766"/>
            <a:ext cx="4572000" cy="19170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solidFill>
                  <a:srgbClr val="FD450B"/>
                </a:solidFill>
              </a:rPr>
              <a:t>There may be some changes in the project next years, but we had two options either choose an idea about binary classification or linear regression.</a:t>
            </a:r>
          </a:p>
          <a:p>
            <a:pPr marL="0" indent="0" algn="ctr"/>
            <a:r>
              <a:rPr lang="en-US" sz="1600" dirty="0">
                <a:solidFill>
                  <a:schemeClr val="tx1"/>
                </a:solidFill>
              </a:rPr>
              <a:t>In the project, you will apply various statistical methods you learned throughout the course and of course you will need more advanced knowledge which you will gain on your own.</a:t>
            </a:r>
            <a:endParaRPr lang="en-US" sz="1600" dirty="0"/>
          </a:p>
        </p:txBody>
      </p:sp>
      <p:cxnSp>
        <p:nvCxnSpPr>
          <p:cNvPr id="3" name="Straight Connector 2">
            <a:extLst>
              <a:ext uri="{FF2B5EF4-FFF2-40B4-BE49-F238E27FC236}">
                <a16:creationId xmlns:a16="http://schemas.microsoft.com/office/drawing/2014/main" id="{D91324AD-E66D-CB04-317A-A3A2366E0CB4}"/>
              </a:ext>
            </a:extLst>
          </p:cNvPr>
          <p:cNvCxnSpPr>
            <a:cxnSpLocks/>
          </p:cNvCxnSpPr>
          <p:nvPr/>
        </p:nvCxnSpPr>
        <p:spPr>
          <a:xfrm>
            <a:off x="4267197" y="1877483"/>
            <a:ext cx="0" cy="2304445"/>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F7BD07C9-7B42-D2AD-54E1-52070618B5EC}"/>
              </a:ext>
            </a:extLst>
          </p:cNvPr>
          <p:cNvPicPr>
            <a:picLocks noChangeAspect="1"/>
          </p:cNvPicPr>
          <p:nvPr/>
        </p:nvPicPr>
        <p:blipFill rotWithShape="1">
          <a:blip r:embed="rId3"/>
          <a:srcRect l="643" t="2556" r="95383" b="91103"/>
          <a:stretch/>
        </p:blipFill>
        <p:spPr>
          <a:xfrm rot="10800000">
            <a:off x="8798983" y="4639030"/>
            <a:ext cx="222251" cy="251882"/>
          </a:xfrm>
          <a:prstGeom prst="rect">
            <a:avLst/>
          </a:prstGeom>
        </p:spPr>
      </p:pic>
      <p:pic>
        <p:nvPicPr>
          <p:cNvPr id="7" name="Graphic 6" descr="Magnifying glass with solid fill">
            <a:extLst>
              <a:ext uri="{FF2B5EF4-FFF2-40B4-BE49-F238E27FC236}">
                <a16:creationId xmlns:a16="http://schemas.microsoft.com/office/drawing/2014/main" id="{2CE6613F-0473-2915-DC4D-BA5EAD894D8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64821" y="5181785"/>
            <a:ext cx="467062" cy="467062"/>
          </a:xfrm>
          <a:prstGeom prst="rect">
            <a:avLst/>
          </a:prstGeom>
        </p:spPr>
      </p:pic>
      <p:pic>
        <p:nvPicPr>
          <p:cNvPr id="8" name="Graphic 7" descr="Magnifying glass with solid fill">
            <a:extLst>
              <a:ext uri="{FF2B5EF4-FFF2-40B4-BE49-F238E27FC236}">
                <a16:creationId xmlns:a16="http://schemas.microsoft.com/office/drawing/2014/main" id="{BC63CFCA-793F-EB0F-B4BB-C97EFF04D0A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9348" y="-33475"/>
            <a:ext cx="467062" cy="467062"/>
          </a:xfrm>
          <a:prstGeom prst="rect">
            <a:avLst/>
          </a:prstGeom>
        </p:spPr>
      </p:pic>
    </p:spTree>
    <p:extLst>
      <p:ext uri="{BB962C8B-B14F-4D97-AF65-F5344CB8AC3E}">
        <p14:creationId xmlns:p14="http://schemas.microsoft.com/office/powerpoint/2010/main" val="14143953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AI? Everything to know about artificial intelligence | ZDNET">
            <a:extLst>
              <a:ext uri="{FF2B5EF4-FFF2-40B4-BE49-F238E27FC236}">
                <a16:creationId xmlns:a16="http://schemas.microsoft.com/office/drawing/2014/main" id="{8A726E5F-0C43-39A2-01BE-A3699B73B324}"/>
              </a:ext>
            </a:extLst>
          </p:cNvPr>
          <p:cNvPicPr>
            <a:picLocks noGrp="1" noRot="1" noChangeAspect="1" noMove="1" noResize="1" noEditPoints="1" noAdjustHandles="1" noChangeArrowheads="1" noChangeShapeType="1" noCrop="1"/>
          </p:cNvPicPr>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7000"/>
                    </a14:imgEffect>
                  </a14:imgLayer>
                </a14:imgProps>
              </a:ext>
              <a:ext uri="{28A0092B-C50C-407E-A947-70E740481C1C}">
                <a14:useLocalDpi xmlns:a14="http://schemas.microsoft.com/office/drawing/2010/main" val="0"/>
              </a:ext>
            </a:extLst>
          </a:blip>
          <a:srcRect l="10608" t="10608" r="10608" b="10608"/>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9D96CE86-2312-0C83-A8DA-6A301F9125F1}"/>
              </a:ext>
            </a:extLst>
          </p:cNvPr>
          <p:cNvGrpSpPr/>
          <p:nvPr/>
        </p:nvGrpSpPr>
        <p:grpSpPr>
          <a:xfrm>
            <a:off x="160631" y="1376413"/>
            <a:ext cx="4276616" cy="3393996"/>
            <a:chOff x="160631" y="1376413"/>
            <a:chExt cx="4276616" cy="3393996"/>
          </a:xfrm>
        </p:grpSpPr>
        <p:sp>
          <p:nvSpPr>
            <p:cNvPr id="2" name="Rectangle: Rounded Corners 1">
              <a:extLst>
                <a:ext uri="{FF2B5EF4-FFF2-40B4-BE49-F238E27FC236}">
                  <a16:creationId xmlns:a16="http://schemas.microsoft.com/office/drawing/2014/main" id="{02E522B3-D61A-2BFC-BBC9-B31C60D16725}"/>
                </a:ext>
              </a:extLst>
            </p:cNvPr>
            <p:cNvSpPr/>
            <p:nvPr/>
          </p:nvSpPr>
          <p:spPr>
            <a:xfrm>
              <a:off x="32780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7583F26F-F574-A8F5-2C3E-4D7809DF0C12}"/>
                </a:ext>
              </a:extLst>
            </p:cNvPr>
            <p:cNvSpPr/>
            <p:nvPr/>
          </p:nvSpPr>
          <p:spPr>
            <a:xfrm>
              <a:off x="160631"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lumMod val="10000"/>
                    </a:schemeClr>
                  </a:solidFill>
                  <a:latin typeface="Urbanist" panose="020B0604020202020204" charset="0"/>
                  <a:ea typeface="Urbanist" panose="020B0604020202020204" charset="0"/>
                  <a:cs typeface="Urbanist" panose="020B0604020202020204" charset="0"/>
                </a:rPr>
                <a:t>Before Mid</a:t>
              </a:r>
            </a:p>
          </p:txBody>
        </p:sp>
      </p:grpSp>
      <p:pic>
        <p:nvPicPr>
          <p:cNvPr id="5" name="Graphic 4" descr="Magnifying glass with solid fill">
            <a:extLst>
              <a:ext uri="{FF2B5EF4-FFF2-40B4-BE49-F238E27FC236}">
                <a16:creationId xmlns:a16="http://schemas.microsoft.com/office/drawing/2014/main" id="{C1F59DFA-7430-73BA-D220-D98B4FD694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7805" y="1541070"/>
            <a:ext cx="467062" cy="467062"/>
          </a:xfrm>
          <a:prstGeom prst="rect">
            <a:avLst/>
          </a:prstGeom>
        </p:spPr>
      </p:pic>
      <p:sp>
        <p:nvSpPr>
          <p:cNvPr id="7" name="TextBox 6">
            <a:extLst>
              <a:ext uri="{FF2B5EF4-FFF2-40B4-BE49-F238E27FC236}">
                <a16:creationId xmlns:a16="http://schemas.microsoft.com/office/drawing/2014/main" id="{924BE1C9-B988-80C8-3264-08629188C3C1}"/>
              </a:ext>
            </a:extLst>
          </p:cNvPr>
          <p:cNvSpPr txBox="1"/>
          <p:nvPr/>
        </p:nvSpPr>
        <p:spPr>
          <a:xfrm flipH="1">
            <a:off x="1620654" y="272708"/>
            <a:ext cx="5902693" cy="830997"/>
          </a:xfrm>
          <a:prstGeom prst="rect">
            <a:avLst/>
          </a:prstGeom>
          <a:noFill/>
        </p:spPr>
        <p:txBody>
          <a:bodyPr wrap="square" rtlCol="0">
            <a:spAutoFit/>
          </a:bodyPr>
          <a:lstStyle/>
          <a:p>
            <a:r>
              <a:rPr lang="en-US" sz="4800" b="1" dirty="0">
                <a:solidFill>
                  <a:schemeClr val="bg1"/>
                </a:solidFill>
                <a:effectLst>
                  <a:outerShdw blurRad="114300" dist="38100" dir="16200000" sx="104000" sy="104000" rotWithShape="0">
                    <a:prstClr val="black">
                      <a:alpha val="40000"/>
                    </a:prstClr>
                  </a:outerShdw>
                </a:effectLst>
                <a:latin typeface="Urbanist" panose="020B0604020202020204" charset="0"/>
                <a:ea typeface="Urbanist" panose="020B0604020202020204" charset="0"/>
                <a:cs typeface="Urbanist" panose="020B0604020202020204" charset="0"/>
              </a:rPr>
              <a:t>External Resources </a:t>
            </a:r>
          </a:p>
        </p:txBody>
      </p:sp>
      <p:grpSp>
        <p:nvGrpSpPr>
          <p:cNvPr id="14" name="Group 13">
            <a:extLst>
              <a:ext uri="{FF2B5EF4-FFF2-40B4-BE49-F238E27FC236}">
                <a16:creationId xmlns:a16="http://schemas.microsoft.com/office/drawing/2014/main" id="{86648DA7-5485-CA9D-99B6-3A2F2AD83381}"/>
              </a:ext>
            </a:extLst>
          </p:cNvPr>
          <p:cNvGrpSpPr/>
          <p:nvPr/>
        </p:nvGrpSpPr>
        <p:grpSpPr>
          <a:xfrm>
            <a:off x="4713380" y="1376413"/>
            <a:ext cx="4276616" cy="3393996"/>
            <a:chOff x="4713380" y="1376413"/>
            <a:chExt cx="4276616" cy="3393996"/>
          </a:xfrm>
        </p:grpSpPr>
        <p:sp>
          <p:nvSpPr>
            <p:cNvPr id="10" name="Rectangle: Rounded Corners 9">
              <a:extLst>
                <a:ext uri="{FF2B5EF4-FFF2-40B4-BE49-F238E27FC236}">
                  <a16:creationId xmlns:a16="http://schemas.microsoft.com/office/drawing/2014/main" id="{43C73D05-549A-B80D-A37F-07E6807565E3}"/>
                </a:ext>
              </a:extLst>
            </p:cNvPr>
            <p:cNvSpPr/>
            <p:nvPr/>
          </p:nvSpPr>
          <p:spPr>
            <a:xfrm>
              <a:off x="488055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D5DC9A5-2FE8-8F2A-9A09-128DB058EADB}"/>
                </a:ext>
              </a:extLst>
            </p:cNvPr>
            <p:cNvSpPr/>
            <p:nvPr/>
          </p:nvSpPr>
          <p:spPr>
            <a:xfrm>
              <a:off x="4713380"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lumMod val="10000"/>
                    </a:schemeClr>
                  </a:solidFill>
                  <a:latin typeface="Urbanist" panose="020B0604020202020204" charset="0"/>
                  <a:ea typeface="Urbanist" panose="020B0604020202020204" charset="0"/>
                  <a:cs typeface="Urbanist" panose="020B0604020202020204" charset="0"/>
                </a:rPr>
                <a:t>After Mid</a:t>
              </a:r>
            </a:p>
          </p:txBody>
        </p:sp>
      </p:grpSp>
      <p:pic>
        <p:nvPicPr>
          <p:cNvPr id="12" name="Graphic 11" descr="Magnifying glass with solid fill">
            <a:extLst>
              <a:ext uri="{FF2B5EF4-FFF2-40B4-BE49-F238E27FC236}">
                <a16:creationId xmlns:a16="http://schemas.microsoft.com/office/drawing/2014/main" id="{4D3F7EFA-7D59-3960-F5A1-3AC57F9FBA8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80554" y="1541070"/>
            <a:ext cx="467062" cy="467062"/>
          </a:xfrm>
          <a:prstGeom prst="rect">
            <a:avLst/>
          </a:prstGeom>
        </p:spPr>
      </p:pic>
      <p:sp>
        <p:nvSpPr>
          <p:cNvPr id="4" name="Google Shape;1419;p55">
            <a:extLst>
              <a:ext uri="{FF2B5EF4-FFF2-40B4-BE49-F238E27FC236}">
                <a16:creationId xmlns:a16="http://schemas.microsoft.com/office/drawing/2014/main" id="{F79C898F-BC05-A16B-6571-F74A1FD0AC19}"/>
              </a:ext>
            </a:extLst>
          </p:cNvPr>
          <p:cNvSpPr txBox="1">
            <a:spLocks/>
          </p:cNvSpPr>
          <p:nvPr/>
        </p:nvSpPr>
        <p:spPr>
          <a:xfrm>
            <a:off x="355201"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6"/>
              </a:rPr>
              <a:t>DR. Ahmed Hagag</a:t>
            </a:r>
            <a:endParaRPr lang="en-US" sz="2000" dirty="0">
              <a:solidFill>
                <a:srgbClr val="000000"/>
              </a:solidFill>
            </a:endParaRPr>
          </a:p>
          <a:p>
            <a:pPr marL="0" indent="0" algn="ctr">
              <a:lnSpc>
                <a:spcPct val="150000"/>
              </a:lnSpc>
            </a:pPr>
            <a:r>
              <a:rPr lang="en-US" sz="2000" dirty="0">
                <a:solidFill>
                  <a:srgbClr val="000000"/>
                </a:solidFill>
                <a:hlinkClick r:id="rId7"/>
              </a:rPr>
              <a:t>The Organic Chemistry Tutor</a:t>
            </a:r>
            <a:endParaRPr lang="en-US" sz="2000" dirty="0">
              <a:solidFill>
                <a:srgbClr val="000000"/>
              </a:solidFill>
            </a:endParaRPr>
          </a:p>
          <a:p>
            <a:pPr marL="0" indent="0" algn="ctr">
              <a:lnSpc>
                <a:spcPct val="150000"/>
              </a:lnSpc>
            </a:pPr>
            <a:r>
              <a:rPr lang="en-US" sz="2000" dirty="0">
                <a:solidFill>
                  <a:srgbClr val="000000"/>
                </a:solidFill>
                <a:hlinkClick r:id="rId8"/>
              </a:rPr>
              <a:t>SBME25 - Sections</a:t>
            </a:r>
            <a:endParaRPr lang="en-US" sz="2000" dirty="0">
              <a:solidFill>
                <a:srgbClr val="000000"/>
              </a:solidFill>
            </a:endParaRPr>
          </a:p>
          <a:p>
            <a:pPr marL="0" indent="0" algn="ctr">
              <a:lnSpc>
                <a:spcPct val="150000"/>
              </a:lnSpc>
            </a:pPr>
            <a:r>
              <a:rPr lang="en-US" sz="2000" dirty="0">
                <a:solidFill>
                  <a:srgbClr val="000000"/>
                </a:solidFill>
                <a:hlinkClick r:id="rId9"/>
              </a:rPr>
              <a:t>MIT – Probabilistic Systems </a:t>
            </a:r>
            <a:endParaRPr lang="en-US" sz="2000" dirty="0">
              <a:solidFill>
                <a:srgbClr val="000000"/>
              </a:solidFill>
            </a:endParaRPr>
          </a:p>
          <a:p>
            <a:pPr marL="0" indent="0" algn="ctr">
              <a:lnSpc>
                <a:spcPct val="150000"/>
              </a:lnSpc>
            </a:pPr>
            <a:endParaRPr lang="en-US" sz="2000" dirty="0">
              <a:solidFill>
                <a:srgbClr val="000000"/>
              </a:solidFill>
            </a:endParaRPr>
          </a:p>
        </p:txBody>
      </p:sp>
      <p:sp>
        <p:nvSpPr>
          <p:cNvPr id="6" name="Google Shape;1419;p55">
            <a:extLst>
              <a:ext uri="{FF2B5EF4-FFF2-40B4-BE49-F238E27FC236}">
                <a16:creationId xmlns:a16="http://schemas.microsoft.com/office/drawing/2014/main" id="{02CEFDC9-5251-D3F7-7296-5B0301900E11}"/>
              </a:ext>
            </a:extLst>
          </p:cNvPr>
          <p:cNvSpPr txBox="1">
            <a:spLocks/>
          </p:cNvSpPr>
          <p:nvPr/>
        </p:nvSpPr>
        <p:spPr>
          <a:xfrm>
            <a:off x="4909429" y="2853313"/>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7"/>
              </a:rPr>
              <a:t>The Organic Chemistry Tutor</a:t>
            </a:r>
            <a:endParaRPr lang="en-US" sz="2000" dirty="0">
              <a:solidFill>
                <a:srgbClr val="000000"/>
              </a:solidFill>
            </a:endParaRPr>
          </a:p>
          <a:p>
            <a:pPr marL="0" indent="0" algn="ctr">
              <a:lnSpc>
                <a:spcPct val="150000"/>
              </a:lnSpc>
            </a:pPr>
            <a:r>
              <a:rPr lang="en-US" sz="2000" dirty="0">
                <a:solidFill>
                  <a:srgbClr val="000000"/>
                </a:solidFill>
                <a:hlinkClick r:id="rId10"/>
              </a:rPr>
              <a:t>Hypothesis Testing</a:t>
            </a:r>
            <a:endParaRPr lang="en-US" sz="2000" dirty="0">
              <a:solidFill>
                <a:srgbClr val="000000"/>
              </a:solidFill>
            </a:endParaRPr>
          </a:p>
          <a:p>
            <a:pPr marL="0" indent="0" algn="ctr">
              <a:lnSpc>
                <a:spcPct val="150000"/>
              </a:lnSpc>
            </a:pPr>
            <a:endParaRPr lang="en-US" sz="2000" dirty="0">
              <a:solidFill>
                <a:srgbClr val="000000"/>
              </a:solidFill>
            </a:endParaRPr>
          </a:p>
        </p:txBody>
      </p:sp>
      <p:sp>
        <p:nvSpPr>
          <p:cNvPr id="8" name="Google Shape;388;p42">
            <a:extLst>
              <a:ext uri="{FF2B5EF4-FFF2-40B4-BE49-F238E27FC236}">
                <a16:creationId xmlns:a16="http://schemas.microsoft.com/office/drawing/2014/main" id="{BA5E241A-7AE9-CF58-827F-8C4319327485}"/>
              </a:ext>
            </a:extLst>
          </p:cNvPr>
          <p:cNvSpPr txBox="1">
            <a:spLocks/>
          </p:cNvSpPr>
          <p:nvPr/>
        </p:nvSpPr>
        <p:spPr>
          <a:xfrm flipH="1">
            <a:off x="-1770710" y="2513051"/>
            <a:ext cx="1958740" cy="977765"/>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7000" dirty="0">
                <a:gradFill>
                  <a:gsLst>
                    <a:gs pos="66000">
                      <a:srgbClr val="892A68"/>
                    </a:gs>
                    <a:gs pos="0">
                      <a:srgbClr val="BA2742"/>
                    </a:gs>
                    <a:gs pos="100000">
                      <a:srgbClr val="31264E"/>
                    </a:gs>
                  </a:gsLst>
                  <a:lin ang="12600000" scaled="0"/>
                </a:gradFill>
              </a:rPr>
              <a:t>05</a:t>
            </a:r>
          </a:p>
        </p:txBody>
      </p:sp>
    </p:spTree>
    <p:extLst>
      <p:ext uri="{BB962C8B-B14F-4D97-AF65-F5344CB8AC3E}">
        <p14:creationId xmlns:p14="http://schemas.microsoft.com/office/powerpoint/2010/main" val="270970797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pic>
        <p:nvPicPr>
          <p:cNvPr id="8" name="Picture 7" descr="Gradient Descent- Part1 - From The GENESIS">
            <a:extLst>
              <a:ext uri="{FF2B5EF4-FFF2-40B4-BE49-F238E27FC236}">
                <a16:creationId xmlns:a16="http://schemas.microsoft.com/office/drawing/2014/main" id="{98E6E734-1817-1CF2-5560-1D7663E350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834" t="19621" r="23235" b="6037"/>
          <a:stretch>
            <a:fillRect/>
          </a:stretch>
        </p:blipFill>
        <p:spPr bwMode="auto">
          <a:xfrm rot="16200000">
            <a:off x="7424410" y="3135405"/>
            <a:ext cx="2716385" cy="1818273"/>
          </a:xfrm>
          <a:custGeom>
            <a:avLst/>
            <a:gdLst>
              <a:gd name="connsiteX0" fmla="*/ 2716385 w 2716385"/>
              <a:gd name="connsiteY0" fmla="*/ 303051 h 1818273"/>
              <a:gd name="connsiteX1" fmla="*/ 2716385 w 2716385"/>
              <a:gd name="connsiteY1" fmla="*/ 1515221 h 1818273"/>
              <a:gd name="connsiteX2" fmla="*/ 2413334 w 2716385"/>
              <a:gd name="connsiteY2" fmla="*/ 1818273 h 1818273"/>
              <a:gd name="connsiteX3" fmla="*/ 303051 w 2716385"/>
              <a:gd name="connsiteY3" fmla="*/ 1818272 h 1818273"/>
              <a:gd name="connsiteX4" fmla="*/ 0 w 2716385"/>
              <a:gd name="connsiteY4" fmla="*/ 1515220 h 1818273"/>
              <a:gd name="connsiteX5" fmla="*/ 0 w 2716385"/>
              <a:gd name="connsiteY5" fmla="*/ 303051 h 1818273"/>
              <a:gd name="connsiteX6" fmla="*/ 303051 w 2716385"/>
              <a:gd name="connsiteY6" fmla="*/ 0 h 1818273"/>
              <a:gd name="connsiteX7" fmla="*/ 2413334 w 2716385"/>
              <a:gd name="connsiteY7" fmla="*/ 0 h 1818273"/>
              <a:gd name="connsiteX8" fmla="*/ 2716385 w 2716385"/>
              <a:gd name="connsiteY8" fmla="*/ 303051 h 1818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385" h="1818273">
                <a:moveTo>
                  <a:pt x="2716385" y="303051"/>
                </a:moveTo>
                <a:lnTo>
                  <a:pt x="2716385" y="1515221"/>
                </a:lnTo>
                <a:cubicBezTo>
                  <a:pt x="2716385" y="1682591"/>
                  <a:pt x="2580704" y="1818273"/>
                  <a:pt x="2413334" y="1818273"/>
                </a:cubicBezTo>
                <a:lnTo>
                  <a:pt x="303051" y="1818272"/>
                </a:lnTo>
                <a:cubicBezTo>
                  <a:pt x="135681" y="1818272"/>
                  <a:pt x="0" y="1682590"/>
                  <a:pt x="0" y="1515220"/>
                </a:cubicBezTo>
                <a:lnTo>
                  <a:pt x="0" y="303051"/>
                </a:lnTo>
                <a:cubicBezTo>
                  <a:pt x="0" y="135681"/>
                  <a:pt x="135681" y="0"/>
                  <a:pt x="303051" y="0"/>
                </a:cubicBezTo>
                <a:lnTo>
                  <a:pt x="2413334" y="0"/>
                </a:lnTo>
                <a:cubicBezTo>
                  <a:pt x="2580704" y="0"/>
                  <a:pt x="2716385" y="135681"/>
                  <a:pt x="2716385" y="303051"/>
                </a:cubicBezTo>
                <a:close/>
              </a:path>
            </a:pathLst>
          </a:custGeom>
          <a:noFill/>
          <a:effectLst>
            <a:outerShdw blurRad="165100" dist="63500" dir="10800000" sx="101000" sy="101000" algn="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9C300AF-8E54-4B44-D55A-B3D485836D84}"/>
              </a:ext>
              <a:ext uri="{C183D7F6-B498-43B3-948B-1728B52AA6E4}">
                <adec:decorative xmlns:adec="http://schemas.microsoft.com/office/drawing/2017/decorative" val="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757" t="20842" r="12369" b="24927"/>
          <a:stretch/>
        </p:blipFill>
        <p:spPr bwMode="auto">
          <a:xfrm rot="1346854">
            <a:off x="-1614332" y="2013805"/>
            <a:ext cx="3508258" cy="1973899"/>
          </a:xfrm>
          <a:custGeom>
            <a:avLst/>
            <a:gdLst>
              <a:gd name="connsiteX0" fmla="*/ 3297802 w 3508258"/>
              <a:gd name="connsiteY0" fmla="*/ 38085 h 1973899"/>
              <a:gd name="connsiteX1" fmla="*/ 3508256 w 3508258"/>
              <a:gd name="connsiteY1" fmla="*/ 358140 h 1973899"/>
              <a:gd name="connsiteX2" fmla="*/ 3503575 w 3508258"/>
              <a:gd name="connsiteY2" fmla="*/ 1628668 h 1973899"/>
              <a:gd name="connsiteX3" fmla="*/ 3155792 w 3508258"/>
              <a:gd name="connsiteY3" fmla="*/ 1973897 h 1973899"/>
              <a:gd name="connsiteX4" fmla="*/ 345232 w 3508258"/>
              <a:gd name="connsiteY4" fmla="*/ 1963543 h 1973899"/>
              <a:gd name="connsiteX5" fmla="*/ 3 w 3508258"/>
              <a:gd name="connsiteY5" fmla="*/ 1615761 h 1973899"/>
              <a:gd name="connsiteX6" fmla="*/ 4683 w 3508258"/>
              <a:gd name="connsiteY6" fmla="*/ 345232 h 1973899"/>
              <a:gd name="connsiteX7" fmla="*/ 352466 w 3508258"/>
              <a:gd name="connsiteY7" fmla="*/ 3 h 1973899"/>
              <a:gd name="connsiteX8" fmla="*/ 3163027 w 3508258"/>
              <a:gd name="connsiteY8" fmla="*/ 10358 h 1973899"/>
              <a:gd name="connsiteX9" fmla="*/ 3297802 w 3508258"/>
              <a:gd name="connsiteY9" fmla="*/ 38085 h 1973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08258" h="1973899">
                <a:moveTo>
                  <a:pt x="3297802" y="38085"/>
                </a:moveTo>
                <a:cubicBezTo>
                  <a:pt x="3421974" y="91145"/>
                  <a:pt x="3508784" y="214613"/>
                  <a:pt x="3508256" y="358140"/>
                </a:cubicBezTo>
                <a:lnTo>
                  <a:pt x="3503575" y="1628668"/>
                </a:lnTo>
                <a:cubicBezTo>
                  <a:pt x="3502870" y="1820038"/>
                  <a:pt x="3347162" y="1974602"/>
                  <a:pt x="3155792" y="1973897"/>
                </a:cubicBezTo>
                <a:lnTo>
                  <a:pt x="345232" y="1963543"/>
                </a:lnTo>
                <a:cubicBezTo>
                  <a:pt x="153862" y="1962838"/>
                  <a:pt x="-703" y="1807130"/>
                  <a:pt x="3" y="1615761"/>
                </a:cubicBezTo>
                <a:lnTo>
                  <a:pt x="4683" y="345232"/>
                </a:lnTo>
                <a:cubicBezTo>
                  <a:pt x="5388" y="153863"/>
                  <a:pt x="161096" y="-702"/>
                  <a:pt x="352466" y="3"/>
                </a:cubicBezTo>
                <a:lnTo>
                  <a:pt x="3163027" y="10358"/>
                </a:lnTo>
                <a:cubicBezTo>
                  <a:pt x="3210869" y="10534"/>
                  <a:pt x="3256411" y="20398"/>
                  <a:pt x="3297802" y="38085"/>
                </a:cubicBezTo>
                <a:close/>
              </a:path>
            </a:pathLst>
          </a:custGeom>
          <a:noFill/>
          <a:effectLst>
            <a:outerShdw blurRad="101600" dist="88900" dir="5400000" sx="101000" sy="101000" algn="t" rotWithShape="0">
              <a:prstClr val="black">
                <a:alpha val="53000"/>
              </a:prstClr>
            </a:outerShdw>
          </a:effectLst>
          <a:extLst>
            <a:ext uri="{909E8E84-426E-40DD-AFC4-6F175D3DCCD1}">
              <a14:hiddenFill xmlns:a14="http://schemas.microsoft.com/office/drawing/2010/main">
                <a:solidFill>
                  <a:srgbClr val="FFFFFF"/>
                </a:solidFill>
              </a14:hiddenFill>
            </a:ext>
          </a:extLst>
        </p:spPr>
      </p:pic>
      <p:sp>
        <p:nvSpPr>
          <p:cNvPr id="12" name="Google Shape;388;p42"/>
          <p:cNvSpPr txBox="1">
            <a:spLocks/>
          </p:cNvSpPr>
          <p:nvPr/>
        </p:nvSpPr>
        <p:spPr>
          <a:xfrm flipH="1">
            <a:off x="1896177" y="1259065"/>
            <a:ext cx="5351646" cy="2625371"/>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8000" dirty="0">
                <a:gradFill>
                  <a:gsLst>
                    <a:gs pos="66000">
                      <a:srgbClr val="892A68"/>
                    </a:gs>
                    <a:gs pos="0">
                      <a:srgbClr val="BA2742"/>
                    </a:gs>
                    <a:gs pos="100000">
                      <a:srgbClr val="31264E"/>
                    </a:gs>
                  </a:gsLst>
                  <a:lin ang="12600000" scaled="0"/>
                </a:gradFill>
              </a:rPr>
              <a:t>Numerical Methods</a:t>
            </a:r>
          </a:p>
        </p:txBody>
      </p:sp>
      <p:sp>
        <p:nvSpPr>
          <p:cNvPr id="11" name="Google Shape;388;p42"/>
          <p:cNvSpPr txBox="1">
            <a:spLocks/>
          </p:cNvSpPr>
          <p:nvPr/>
        </p:nvSpPr>
        <p:spPr>
          <a:xfrm flipH="1">
            <a:off x="7182308" y="684040"/>
            <a:ext cx="1191672" cy="11599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br>
              <a:rPr lang="en-US" sz="7000" dirty="0">
                <a:solidFill>
                  <a:schemeClr val="lt2"/>
                </a:solidFill>
                <a:effectLst>
                  <a:outerShdw blurRad="101600" dist="38100" dir="16200000" sx="105000" sy="105000" rotWithShape="0">
                    <a:prstClr val="black">
                      <a:alpha val="40000"/>
                    </a:prstClr>
                  </a:outerShdw>
                </a:effectLst>
              </a:rPr>
            </a:br>
            <a:r>
              <a:rPr lang="en-US" sz="7000" dirty="0">
                <a:gradFill>
                  <a:gsLst>
                    <a:gs pos="0">
                      <a:schemeClr val="accent1"/>
                    </a:gs>
                    <a:gs pos="100000">
                      <a:srgbClr val="1CB5E0"/>
                    </a:gs>
                  </a:gsLst>
                  <a:lin ang="8400000" scaled="0"/>
                </a:gradFill>
              </a:rPr>
              <a:t>05</a:t>
            </a:r>
            <a:r>
              <a:rPr lang="en-US" sz="7000" dirty="0">
                <a:gradFill>
                  <a:gsLst>
                    <a:gs pos="0">
                      <a:srgbClr val="FF0EDD"/>
                    </a:gs>
                    <a:gs pos="49000">
                      <a:srgbClr val="A71C59"/>
                    </a:gs>
                    <a:gs pos="100000">
                      <a:srgbClr val="FF4D2F"/>
                    </a:gs>
                  </a:gsLst>
                  <a:lin ang="8400000" scaled="0"/>
                </a:gradFill>
                <a:effectLst>
                  <a:outerShdw blurRad="101600" dist="38100" dir="16200000" sx="105000" sy="105000" rotWithShape="0">
                    <a:prstClr val="black">
                      <a:alpha val="40000"/>
                    </a:prstClr>
                  </a:outerShdw>
                </a:effectLst>
              </a:rPr>
              <a:t> </a:t>
            </a:r>
          </a:p>
        </p:txBody>
      </p:sp>
      <p:sp>
        <p:nvSpPr>
          <p:cNvPr id="9" name="Google Shape;388;p42">
            <a:extLst>
              <a:ext uri="{FF2B5EF4-FFF2-40B4-BE49-F238E27FC236}">
                <a16:creationId xmlns:a16="http://schemas.microsoft.com/office/drawing/2014/main" id="{54F19FB0-DD54-1FF6-047D-E87D47D1AECA}"/>
              </a:ext>
            </a:extLst>
          </p:cNvPr>
          <p:cNvSpPr txBox="1">
            <a:spLocks/>
          </p:cNvSpPr>
          <p:nvPr/>
        </p:nvSpPr>
        <p:spPr>
          <a:xfrm flipH="1">
            <a:off x="6741024" y="-819833"/>
            <a:ext cx="1958740" cy="2625371"/>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7000" dirty="0">
                <a:gradFill>
                  <a:gsLst>
                    <a:gs pos="66000">
                      <a:srgbClr val="892A68"/>
                    </a:gs>
                    <a:gs pos="0">
                      <a:srgbClr val="BA2742"/>
                    </a:gs>
                    <a:gs pos="100000">
                      <a:srgbClr val="31264E"/>
                    </a:gs>
                  </a:gsLst>
                  <a:lin ang="12600000" scaled="0"/>
                </a:gradFill>
              </a:rPr>
              <a:t>05</a:t>
            </a:r>
          </a:p>
        </p:txBody>
      </p:sp>
    </p:spTree>
    <p:extLst>
      <p:ext uri="{BB962C8B-B14F-4D97-AF65-F5344CB8AC3E}">
        <p14:creationId xmlns:p14="http://schemas.microsoft.com/office/powerpoint/2010/main" val="37014510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 to Deep Learning</a:t>
            </a:r>
            <a:endParaRPr dirty="0"/>
          </a:p>
        </p:txBody>
      </p:sp>
      <p:sp>
        <p:nvSpPr>
          <p:cNvPr id="2" name="Google Shape;1419;p55">
            <a:extLst>
              <a:ext uri="{FF2B5EF4-FFF2-40B4-BE49-F238E27FC236}">
                <a16:creationId xmlns:a16="http://schemas.microsoft.com/office/drawing/2014/main" id="{679B7C33-04B9-3B38-690B-E8BAE3BC7295}"/>
              </a:ext>
            </a:extLst>
          </p:cNvPr>
          <p:cNvSpPr txBox="1">
            <a:spLocks/>
          </p:cNvSpPr>
          <p:nvPr/>
        </p:nvSpPr>
        <p:spPr>
          <a:xfrm>
            <a:off x="1242369" y="1413541"/>
            <a:ext cx="6659262" cy="30653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endParaRPr lang="en-US" sz="1600" dirty="0">
              <a:solidFill>
                <a:srgbClr val="000000"/>
              </a:solidFill>
            </a:endParaRPr>
          </a:p>
          <a:p>
            <a:pPr marL="0" indent="0" algn="ctr"/>
            <a:r>
              <a:rPr lang="en-US" sz="1600" dirty="0">
                <a:solidFill>
                  <a:srgbClr val="000000"/>
                </a:solidFill>
              </a:rPr>
              <a:t>I am excited to introduce my favorite course to you. Unlike previous years, Dr. Mina has made significant changes to the content, making it more practical and aligned with current advancements. If you have no prior experience in deep learning (DL), fear not, as you will acquire a wealth of knowledge in just a few lectures. However, it is possible that some of you may initially face challenges due to the introduction of unfamiliar topics. I assure you that if you dedicate effort to each lecture and study diligently, you will excel in the course and achieve excellent grades. So, embrace the coding aspect and enjoy the journey!</a:t>
            </a:r>
          </a:p>
        </p:txBody>
      </p:sp>
    </p:spTree>
    <p:extLst>
      <p:ext uri="{BB962C8B-B14F-4D97-AF65-F5344CB8AC3E}">
        <p14:creationId xmlns:p14="http://schemas.microsoft.com/office/powerpoint/2010/main" val="3405667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5" name="Oval 4">
            <a:extLst>
              <a:ext uri="{FF2B5EF4-FFF2-40B4-BE49-F238E27FC236}">
                <a16:creationId xmlns:a16="http://schemas.microsoft.com/office/drawing/2014/main" id="{9D7AEFC4-115C-6D6E-49E3-B2695F3EE34E}"/>
              </a:ext>
            </a:extLst>
          </p:cNvPr>
          <p:cNvSpPr/>
          <p:nvPr/>
        </p:nvSpPr>
        <p:spPr>
          <a:xfrm>
            <a:off x="1075268" y="914400"/>
            <a:ext cx="1227666" cy="1227666"/>
          </a:xfrm>
          <a:prstGeom prst="ellipse">
            <a:avLst/>
          </a:prstGeom>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0000"/>
                </a:solidFill>
                <a:latin typeface="Urbanist" panose="020B0604020202020204" charset="0"/>
                <a:ea typeface="Urbanist" panose="020B0604020202020204" charset="0"/>
                <a:cs typeface="Urbanist" panose="020B0604020202020204" charset="0"/>
              </a:rPr>
              <a:t>1</a:t>
            </a:r>
          </a:p>
        </p:txBody>
      </p:sp>
      <p:sp>
        <p:nvSpPr>
          <p:cNvPr id="6" name="Oval 5">
            <a:extLst>
              <a:ext uri="{FF2B5EF4-FFF2-40B4-BE49-F238E27FC236}">
                <a16:creationId xmlns:a16="http://schemas.microsoft.com/office/drawing/2014/main" id="{B18B41A5-7AF8-2DD4-33A2-FC97FF4F3CA1}"/>
              </a:ext>
            </a:extLst>
          </p:cNvPr>
          <p:cNvSpPr/>
          <p:nvPr/>
        </p:nvSpPr>
        <p:spPr>
          <a:xfrm>
            <a:off x="3984837" y="1156970"/>
            <a:ext cx="742526" cy="742526"/>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2</a:t>
            </a:r>
          </a:p>
        </p:txBody>
      </p:sp>
      <p:sp>
        <p:nvSpPr>
          <p:cNvPr id="7" name="Oval 6">
            <a:extLst>
              <a:ext uri="{FF2B5EF4-FFF2-40B4-BE49-F238E27FC236}">
                <a16:creationId xmlns:a16="http://schemas.microsoft.com/office/drawing/2014/main" id="{71B35712-7E51-75E4-D74E-FAC2F9E51188}"/>
              </a:ext>
            </a:extLst>
          </p:cNvPr>
          <p:cNvSpPr/>
          <p:nvPr/>
        </p:nvSpPr>
        <p:spPr>
          <a:xfrm>
            <a:off x="6495203" y="1156970"/>
            <a:ext cx="742526" cy="742526"/>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3</a:t>
            </a:r>
          </a:p>
        </p:txBody>
      </p:sp>
      <p:sp>
        <p:nvSpPr>
          <p:cNvPr id="2" name="Google Shape;1175;p43">
            <a:extLst>
              <a:ext uri="{FF2B5EF4-FFF2-40B4-BE49-F238E27FC236}">
                <a16:creationId xmlns:a16="http://schemas.microsoft.com/office/drawing/2014/main" id="{10F606FD-B268-88D6-A389-DD803A881937}"/>
              </a:ext>
            </a:extLst>
          </p:cNvPr>
          <p:cNvSpPr txBox="1">
            <a:spLocks noGrp="1"/>
          </p:cNvSpPr>
          <p:nvPr>
            <p:ph type="title"/>
          </p:nvPr>
        </p:nvSpPr>
        <p:spPr>
          <a:xfrm>
            <a:off x="575901" y="2190750"/>
            <a:ext cx="222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Topics </a:t>
            </a:r>
            <a:endParaRPr dirty="0"/>
          </a:p>
        </p:txBody>
      </p:sp>
      <p:sp>
        <p:nvSpPr>
          <p:cNvPr id="3" name="Google Shape;1175;p43">
            <a:extLst>
              <a:ext uri="{FF2B5EF4-FFF2-40B4-BE49-F238E27FC236}">
                <a16:creationId xmlns:a16="http://schemas.microsoft.com/office/drawing/2014/main" id="{511B8EF5-794A-0010-20CA-A87DEFDAF166}"/>
              </a:ext>
            </a:extLst>
          </p:cNvPr>
          <p:cNvSpPr txBox="1">
            <a:spLocks/>
          </p:cNvSpPr>
          <p:nvPr/>
        </p:nvSpPr>
        <p:spPr>
          <a:xfrm>
            <a:off x="3242900"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sz="2000" dirty="0">
                <a:solidFill>
                  <a:schemeClr val="bg1">
                    <a:lumMod val="50000"/>
                    <a:alpha val="60000"/>
                  </a:schemeClr>
                </a:solidFill>
              </a:rPr>
              <a:t>Coding </a:t>
            </a:r>
          </a:p>
        </p:txBody>
      </p:sp>
      <p:sp>
        <p:nvSpPr>
          <p:cNvPr id="4" name="Google Shape;1175;p43">
            <a:extLst>
              <a:ext uri="{FF2B5EF4-FFF2-40B4-BE49-F238E27FC236}">
                <a16:creationId xmlns:a16="http://schemas.microsoft.com/office/drawing/2014/main" id="{975D3E0E-6A51-9043-A186-28F0BBC6FB5E}"/>
              </a:ext>
            </a:extLst>
          </p:cNvPr>
          <p:cNvSpPr txBox="1">
            <a:spLocks/>
          </p:cNvSpPr>
          <p:nvPr/>
        </p:nvSpPr>
        <p:spPr>
          <a:xfrm>
            <a:off x="5753266"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sz="2000" dirty="0">
                <a:solidFill>
                  <a:schemeClr val="bg1">
                    <a:lumMod val="50000"/>
                    <a:alpha val="60000"/>
                  </a:schemeClr>
                </a:solidFill>
              </a:rPr>
              <a:t>Exams </a:t>
            </a:r>
          </a:p>
        </p:txBody>
      </p:sp>
      <p:sp>
        <p:nvSpPr>
          <p:cNvPr id="8" name="Google Shape;1419;p55">
            <a:extLst>
              <a:ext uri="{FF2B5EF4-FFF2-40B4-BE49-F238E27FC236}">
                <a16:creationId xmlns:a16="http://schemas.microsoft.com/office/drawing/2014/main" id="{690E2F9B-28FD-D008-6213-64932859FEBF}"/>
              </a:ext>
            </a:extLst>
          </p:cNvPr>
          <p:cNvSpPr txBox="1">
            <a:spLocks/>
          </p:cNvSpPr>
          <p:nvPr/>
        </p:nvSpPr>
        <p:spPr>
          <a:xfrm>
            <a:off x="651933" y="2571750"/>
            <a:ext cx="7696200" cy="2101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endParaRPr lang="en-US" dirty="0">
              <a:solidFill>
                <a:srgbClr val="000000"/>
              </a:solidFill>
            </a:endParaRPr>
          </a:p>
          <a:p>
            <a:pPr marL="0" indent="0" algn="ctr"/>
            <a:r>
              <a:rPr lang="en-US" dirty="0">
                <a:solidFill>
                  <a:srgbClr val="000000"/>
                </a:solidFill>
              </a:rPr>
              <a:t>In a nutshell, the course covers several key topics. It begins with </a:t>
            </a:r>
            <a:r>
              <a:rPr lang="en-US" dirty="0">
                <a:solidFill>
                  <a:schemeClr val="tx2"/>
                </a:solidFill>
              </a:rPr>
              <a:t>optimization techniques </a:t>
            </a:r>
            <a:r>
              <a:rPr lang="en-US" dirty="0">
                <a:solidFill>
                  <a:srgbClr val="000000"/>
                </a:solidFill>
              </a:rPr>
              <a:t>such as Gradient Descent and Stochastic Gradient Descent. </a:t>
            </a:r>
            <a:r>
              <a:rPr lang="en-US" dirty="0">
                <a:solidFill>
                  <a:schemeClr val="tx2"/>
                </a:solidFill>
              </a:rPr>
              <a:t>Backpropagation</a:t>
            </a:r>
            <a:r>
              <a:rPr lang="en-US" dirty="0">
                <a:solidFill>
                  <a:srgbClr val="000000"/>
                </a:solidFill>
              </a:rPr>
              <a:t> is introduced as a method for adjusting and updating a model's parameters. </a:t>
            </a:r>
            <a:r>
              <a:rPr lang="en-US" dirty="0" err="1">
                <a:solidFill>
                  <a:schemeClr val="tx2"/>
                </a:solidFill>
              </a:rPr>
              <a:t>PyTorch</a:t>
            </a:r>
            <a:r>
              <a:rPr lang="en-US" dirty="0">
                <a:solidFill>
                  <a:srgbClr val="000000"/>
                </a:solidFill>
              </a:rPr>
              <a:t>, a Python library, is utilized for efficient tensor manipulation and incorporates built-in methods. </a:t>
            </a:r>
            <a:r>
              <a:rPr lang="en-US" dirty="0">
                <a:solidFill>
                  <a:schemeClr val="tx2"/>
                </a:solidFill>
              </a:rPr>
              <a:t>Supervised learning</a:t>
            </a:r>
            <a:r>
              <a:rPr lang="en-US" dirty="0">
                <a:solidFill>
                  <a:srgbClr val="000000"/>
                </a:solidFill>
              </a:rPr>
              <a:t>, a type of machine learning, is explored and its applications, particularly in classification, are emphasized. Lastly, the course delves into constructing your own </a:t>
            </a:r>
            <a:r>
              <a:rPr lang="en-US" dirty="0">
                <a:solidFill>
                  <a:schemeClr val="tx2"/>
                </a:solidFill>
              </a:rPr>
              <a:t>auto-grad engine </a:t>
            </a:r>
            <a:r>
              <a:rPr lang="en-US" dirty="0">
                <a:solidFill>
                  <a:srgbClr val="000000"/>
                </a:solidFill>
              </a:rPr>
              <a:t>and employing different techniques to </a:t>
            </a:r>
            <a:r>
              <a:rPr lang="en-US" dirty="0">
                <a:solidFill>
                  <a:schemeClr val="tx2"/>
                </a:solidFill>
              </a:rPr>
              <a:t>traverse</a:t>
            </a:r>
            <a:r>
              <a:rPr lang="en-US" dirty="0">
                <a:solidFill>
                  <a:srgbClr val="000000"/>
                </a:solidFill>
              </a:rPr>
              <a:t> it.</a:t>
            </a:r>
          </a:p>
        </p:txBody>
      </p:sp>
    </p:spTree>
    <p:extLst>
      <p:ext uri="{BB962C8B-B14F-4D97-AF65-F5344CB8AC3E}">
        <p14:creationId xmlns:p14="http://schemas.microsoft.com/office/powerpoint/2010/main" val="3562356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6" name="Oval 5">
            <a:extLst>
              <a:ext uri="{FF2B5EF4-FFF2-40B4-BE49-F238E27FC236}">
                <a16:creationId xmlns:a16="http://schemas.microsoft.com/office/drawing/2014/main" id="{B18B41A5-7AF8-2DD4-33A2-FC97FF4F3CA1}"/>
              </a:ext>
            </a:extLst>
          </p:cNvPr>
          <p:cNvSpPr/>
          <p:nvPr/>
        </p:nvSpPr>
        <p:spPr>
          <a:xfrm>
            <a:off x="3742267" y="905933"/>
            <a:ext cx="1227666" cy="1227666"/>
          </a:xfrm>
          <a:prstGeom prst="ellipse">
            <a:avLst/>
          </a:prstGeom>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0000"/>
                </a:solidFill>
                <a:latin typeface="Urbanist" panose="020B0604020202020204" charset="0"/>
                <a:ea typeface="Urbanist" panose="020B0604020202020204" charset="0"/>
                <a:cs typeface="Urbanist" panose="020B0604020202020204" charset="0"/>
              </a:rPr>
              <a:t>2</a:t>
            </a:r>
          </a:p>
        </p:txBody>
      </p:sp>
      <p:sp>
        <p:nvSpPr>
          <p:cNvPr id="9" name="Oval 8">
            <a:extLst>
              <a:ext uri="{FF2B5EF4-FFF2-40B4-BE49-F238E27FC236}">
                <a16:creationId xmlns:a16="http://schemas.microsoft.com/office/drawing/2014/main" id="{C7092001-4B6D-7180-C05B-23424FC37B59}"/>
              </a:ext>
            </a:extLst>
          </p:cNvPr>
          <p:cNvSpPr/>
          <p:nvPr/>
        </p:nvSpPr>
        <p:spPr>
          <a:xfrm>
            <a:off x="1332653" y="1163320"/>
            <a:ext cx="712893" cy="712893"/>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1</a:t>
            </a:r>
          </a:p>
        </p:txBody>
      </p:sp>
      <p:sp>
        <p:nvSpPr>
          <p:cNvPr id="10" name="Google Shape;1175;p43">
            <a:extLst>
              <a:ext uri="{FF2B5EF4-FFF2-40B4-BE49-F238E27FC236}">
                <a16:creationId xmlns:a16="http://schemas.microsoft.com/office/drawing/2014/main" id="{B8E98B7D-BAEE-4A50-95E4-66E10E6978BA}"/>
              </a:ext>
            </a:extLst>
          </p:cNvPr>
          <p:cNvSpPr txBox="1">
            <a:spLocks noGrp="1"/>
          </p:cNvSpPr>
          <p:nvPr>
            <p:ph type="title"/>
          </p:nvPr>
        </p:nvSpPr>
        <p:spPr>
          <a:xfrm>
            <a:off x="575900" y="2190750"/>
            <a:ext cx="222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bg1">
                    <a:lumMod val="50000"/>
                    <a:alpha val="60000"/>
                  </a:schemeClr>
                </a:solidFill>
              </a:rPr>
              <a:t>Topics </a:t>
            </a:r>
            <a:endParaRPr sz="2000" dirty="0">
              <a:solidFill>
                <a:schemeClr val="bg1">
                  <a:lumMod val="50000"/>
                  <a:alpha val="60000"/>
                </a:schemeClr>
              </a:solidFill>
            </a:endParaRPr>
          </a:p>
        </p:txBody>
      </p:sp>
      <p:sp>
        <p:nvSpPr>
          <p:cNvPr id="11" name="Google Shape;1175;p43">
            <a:extLst>
              <a:ext uri="{FF2B5EF4-FFF2-40B4-BE49-F238E27FC236}">
                <a16:creationId xmlns:a16="http://schemas.microsoft.com/office/drawing/2014/main" id="{7F935C75-58C2-06C5-D042-4DDE34B69318}"/>
              </a:ext>
            </a:extLst>
          </p:cNvPr>
          <p:cNvSpPr txBox="1">
            <a:spLocks/>
          </p:cNvSpPr>
          <p:nvPr/>
        </p:nvSpPr>
        <p:spPr>
          <a:xfrm>
            <a:off x="3242900"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dirty="0"/>
              <a:t>Coding </a:t>
            </a:r>
          </a:p>
        </p:txBody>
      </p:sp>
      <p:sp>
        <p:nvSpPr>
          <p:cNvPr id="13" name="Google Shape;1175;p43">
            <a:extLst>
              <a:ext uri="{FF2B5EF4-FFF2-40B4-BE49-F238E27FC236}">
                <a16:creationId xmlns:a16="http://schemas.microsoft.com/office/drawing/2014/main" id="{5304D696-0019-E9A4-66DB-6C699AB25BAF}"/>
              </a:ext>
            </a:extLst>
          </p:cNvPr>
          <p:cNvSpPr txBox="1">
            <a:spLocks/>
          </p:cNvSpPr>
          <p:nvPr/>
        </p:nvSpPr>
        <p:spPr>
          <a:xfrm>
            <a:off x="5753266"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sz="2000" dirty="0">
                <a:solidFill>
                  <a:schemeClr val="bg1">
                    <a:lumMod val="50000"/>
                    <a:alpha val="60000"/>
                  </a:schemeClr>
                </a:solidFill>
              </a:rPr>
              <a:t>Exams </a:t>
            </a:r>
          </a:p>
        </p:txBody>
      </p:sp>
      <p:sp>
        <p:nvSpPr>
          <p:cNvPr id="14" name="Google Shape;1419;p55">
            <a:extLst>
              <a:ext uri="{FF2B5EF4-FFF2-40B4-BE49-F238E27FC236}">
                <a16:creationId xmlns:a16="http://schemas.microsoft.com/office/drawing/2014/main" id="{0BF98B3D-1B50-C541-DB5B-B612F566298F}"/>
              </a:ext>
            </a:extLst>
          </p:cNvPr>
          <p:cNvSpPr txBox="1">
            <a:spLocks/>
          </p:cNvSpPr>
          <p:nvPr/>
        </p:nvSpPr>
        <p:spPr>
          <a:xfrm>
            <a:off x="651933" y="2901949"/>
            <a:ext cx="7696200" cy="1915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dirty="0">
                <a:solidFill>
                  <a:srgbClr val="000000"/>
                </a:solidFill>
              </a:rPr>
              <a:t>Undoubtedly, coding is a crucial component of the course. Deep understanding of each concept is best achieved through hands-on coding, even if you start by replicating code from lecture videos. It is essential to make adjustments and improvements to the code on your own. This active engagement with coding will significantly enhance your learning experience. Relying heavily on shared notebooks from your colleagues should be avoided, as the process of writing and modifying code independently will be much more beneficial in building your skills and comprehension.</a:t>
            </a:r>
          </a:p>
        </p:txBody>
      </p:sp>
      <p:sp>
        <p:nvSpPr>
          <p:cNvPr id="12" name="Oval 11">
            <a:extLst>
              <a:ext uri="{FF2B5EF4-FFF2-40B4-BE49-F238E27FC236}">
                <a16:creationId xmlns:a16="http://schemas.microsoft.com/office/drawing/2014/main" id="{5B94061F-26E8-4AAA-9EF6-3B8F7D59A8EE}"/>
              </a:ext>
            </a:extLst>
          </p:cNvPr>
          <p:cNvSpPr/>
          <p:nvPr/>
        </p:nvSpPr>
        <p:spPr>
          <a:xfrm>
            <a:off x="6495203" y="1148503"/>
            <a:ext cx="742526" cy="742526"/>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3</a:t>
            </a:r>
          </a:p>
        </p:txBody>
      </p:sp>
    </p:spTree>
    <p:extLst>
      <p:ext uri="{BB962C8B-B14F-4D97-AF65-F5344CB8AC3E}">
        <p14:creationId xmlns:p14="http://schemas.microsoft.com/office/powerpoint/2010/main" val="15622794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7" name="Oval 6">
            <a:extLst>
              <a:ext uri="{FF2B5EF4-FFF2-40B4-BE49-F238E27FC236}">
                <a16:creationId xmlns:a16="http://schemas.microsoft.com/office/drawing/2014/main" id="{71B35712-7E51-75E4-D74E-FAC2F9E51188}"/>
              </a:ext>
            </a:extLst>
          </p:cNvPr>
          <p:cNvSpPr/>
          <p:nvPr/>
        </p:nvSpPr>
        <p:spPr>
          <a:xfrm>
            <a:off x="6409267" y="897466"/>
            <a:ext cx="1227666" cy="1227666"/>
          </a:xfrm>
          <a:prstGeom prst="ellipse">
            <a:avLst/>
          </a:prstGeom>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solidFill>
                  <a:srgbClr val="000000"/>
                </a:solidFill>
                <a:latin typeface="Urbanist" panose="020B0604020202020204" charset="0"/>
                <a:ea typeface="Urbanist" panose="020B0604020202020204" charset="0"/>
                <a:cs typeface="Urbanist" panose="020B0604020202020204" charset="0"/>
              </a:rPr>
              <a:t>3</a:t>
            </a:r>
          </a:p>
        </p:txBody>
      </p:sp>
      <p:sp>
        <p:nvSpPr>
          <p:cNvPr id="9" name="Google Shape;1175;p43">
            <a:extLst>
              <a:ext uri="{FF2B5EF4-FFF2-40B4-BE49-F238E27FC236}">
                <a16:creationId xmlns:a16="http://schemas.microsoft.com/office/drawing/2014/main" id="{EE289614-20F0-1526-2407-C40716FDE934}"/>
              </a:ext>
            </a:extLst>
          </p:cNvPr>
          <p:cNvSpPr txBox="1">
            <a:spLocks/>
          </p:cNvSpPr>
          <p:nvPr/>
        </p:nvSpPr>
        <p:spPr>
          <a:xfrm>
            <a:off x="5909900"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dirty="0"/>
              <a:t>Exams </a:t>
            </a:r>
          </a:p>
        </p:txBody>
      </p:sp>
      <p:sp>
        <p:nvSpPr>
          <p:cNvPr id="12" name="Google Shape;1175;p43">
            <a:extLst>
              <a:ext uri="{FF2B5EF4-FFF2-40B4-BE49-F238E27FC236}">
                <a16:creationId xmlns:a16="http://schemas.microsoft.com/office/drawing/2014/main" id="{4649CBE9-B1CC-A1EC-3F46-668EA19088D1}"/>
              </a:ext>
            </a:extLst>
          </p:cNvPr>
          <p:cNvSpPr txBox="1">
            <a:spLocks/>
          </p:cNvSpPr>
          <p:nvPr/>
        </p:nvSpPr>
        <p:spPr>
          <a:xfrm>
            <a:off x="575900"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sz="2000" dirty="0">
                <a:solidFill>
                  <a:schemeClr val="bg1">
                    <a:lumMod val="50000"/>
                    <a:alpha val="60000"/>
                  </a:schemeClr>
                </a:solidFill>
              </a:rPr>
              <a:t>Topics </a:t>
            </a:r>
          </a:p>
        </p:txBody>
      </p:sp>
      <p:sp>
        <p:nvSpPr>
          <p:cNvPr id="13" name="Google Shape;1175;p43">
            <a:extLst>
              <a:ext uri="{FF2B5EF4-FFF2-40B4-BE49-F238E27FC236}">
                <a16:creationId xmlns:a16="http://schemas.microsoft.com/office/drawing/2014/main" id="{39885B73-69F4-3E22-0AAA-C8CA249B8803}"/>
              </a:ext>
            </a:extLst>
          </p:cNvPr>
          <p:cNvSpPr txBox="1">
            <a:spLocks/>
          </p:cNvSpPr>
          <p:nvPr/>
        </p:nvSpPr>
        <p:spPr>
          <a:xfrm>
            <a:off x="3151460" y="2190750"/>
            <a:ext cx="2226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1pPr>
            <a:lvl2pPr marR="0" lvl="1"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2pPr>
            <a:lvl3pPr marR="0" lvl="2"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3pPr>
            <a:lvl4pPr marR="0" lvl="3"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4pPr>
            <a:lvl5pPr marR="0" lvl="4"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5pPr>
            <a:lvl6pPr marR="0" lvl="5"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6pPr>
            <a:lvl7pPr marR="0" lvl="6"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7pPr>
            <a:lvl8pPr marR="0" lvl="7"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8pPr>
            <a:lvl9pPr marR="0" lvl="8" algn="ctr" rtl="0">
              <a:lnSpc>
                <a:spcPct val="100000"/>
              </a:lnSpc>
              <a:spcBef>
                <a:spcPts val="0"/>
              </a:spcBef>
              <a:spcAft>
                <a:spcPts val="0"/>
              </a:spcAft>
              <a:buClr>
                <a:schemeClr val="dk1"/>
              </a:buClr>
              <a:buSzPts val="3500"/>
              <a:buFont typeface="Urbanist"/>
              <a:buNone/>
              <a:defRPr sz="3500" b="1" i="0" u="none" strike="noStrike" cap="none">
                <a:solidFill>
                  <a:schemeClr val="dk1"/>
                </a:solidFill>
                <a:latin typeface="Urbanist"/>
                <a:ea typeface="Urbanist"/>
                <a:cs typeface="Urbanist"/>
                <a:sym typeface="Urbanist"/>
              </a:defRPr>
            </a:lvl9pPr>
          </a:lstStyle>
          <a:p>
            <a:r>
              <a:rPr lang="en-US" sz="2000" dirty="0">
                <a:solidFill>
                  <a:schemeClr val="bg1">
                    <a:lumMod val="50000"/>
                    <a:alpha val="60000"/>
                  </a:schemeClr>
                </a:solidFill>
              </a:rPr>
              <a:t>Coding </a:t>
            </a:r>
          </a:p>
        </p:txBody>
      </p:sp>
      <p:sp>
        <p:nvSpPr>
          <p:cNvPr id="14" name="Google Shape;1419;p55">
            <a:extLst>
              <a:ext uri="{FF2B5EF4-FFF2-40B4-BE49-F238E27FC236}">
                <a16:creationId xmlns:a16="http://schemas.microsoft.com/office/drawing/2014/main" id="{0F2A382D-8017-899D-41BA-B3CE050C4F8C}"/>
              </a:ext>
            </a:extLst>
          </p:cNvPr>
          <p:cNvSpPr txBox="1">
            <a:spLocks/>
          </p:cNvSpPr>
          <p:nvPr/>
        </p:nvSpPr>
        <p:spPr>
          <a:xfrm>
            <a:off x="651933" y="3131608"/>
            <a:ext cx="7696200" cy="1915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dirty="0">
                <a:solidFill>
                  <a:srgbClr val="000000"/>
                </a:solidFill>
              </a:rPr>
              <a:t>While I cannot confirm if the classwork structure will remain the same, it appears that, there were only four quizzes, with the majority of grades determined by the final exam. The quizzes seemed to assess your understanding of code and required making adjustments to it. there were no problem-solving sheets or additional exercises. </a:t>
            </a:r>
          </a:p>
        </p:txBody>
      </p:sp>
      <p:pic>
        <p:nvPicPr>
          <p:cNvPr id="6" name="Picture 5">
            <a:extLst>
              <a:ext uri="{FF2B5EF4-FFF2-40B4-BE49-F238E27FC236}">
                <a16:creationId xmlns:a16="http://schemas.microsoft.com/office/drawing/2014/main" id="{AD765AA5-D429-A120-2434-D4059092EF07}"/>
              </a:ext>
            </a:extLst>
          </p:cNvPr>
          <p:cNvPicPr>
            <a:picLocks noChangeAspect="1"/>
          </p:cNvPicPr>
          <p:nvPr/>
        </p:nvPicPr>
        <p:blipFill rotWithShape="1">
          <a:blip r:embed="rId3"/>
          <a:srcRect l="643" t="2556" r="95383" b="91103"/>
          <a:stretch/>
        </p:blipFill>
        <p:spPr>
          <a:xfrm rot="10800000">
            <a:off x="8798983" y="4639030"/>
            <a:ext cx="222251" cy="251882"/>
          </a:xfrm>
          <a:prstGeom prst="rect">
            <a:avLst/>
          </a:prstGeom>
        </p:spPr>
      </p:pic>
      <p:pic>
        <p:nvPicPr>
          <p:cNvPr id="5" name="Graphic 4" descr="Magnifying glass with solid fill">
            <a:extLst>
              <a:ext uri="{FF2B5EF4-FFF2-40B4-BE49-F238E27FC236}">
                <a16:creationId xmlns:a16="http://schemas.microsoft.com/office/drawing/2014/main" id="{04655290-4120-C345-1E6C-24ED8DA5CA2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64821" y="5181785"/>
            <a:ext cx="467062" cy="467062"/>
          </a:xfrm>
          <a:prstGeom prst="rect">
            <a:avLst/>
          </a:prstGeom>
        </p:spPr>
      </p:pic>
      <p:pic>
        <p:nvPicPr>
          <p:cNvPr id="8" name="Graphic 7" descr="Magnifying glass with solid fill">
            <a:extLst>
              <a:ext uri="{FF2B5EF4-FFF2-40B4-BE49-F238E27FC236}">
                <a16:creationId xmlns:a16="http://schemas.microsoft.com/office/drawing/2014/main" id="{DCD7E33E-E096-94E3-4547-5595F1F16A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9348" y="-33475"/>
            <a:ext cx="467062" cy="467062"/>
          </a:xfrm>
          <a:prstGeom prst="rect">
            <a:avLst/>
          </a:prstGeom>
        </p:spPr>
      </p:pic>
      <p:sp>
        <p:nvSpPr>
          <p:cNvPr id="15" name="Oval 14">
            <a:extLst>
              <a:ext uri="{FF2B5EF4-FFF2-40B4-BE49-F238E27FC236}">
                <a16:creationId xmlns:a16="http://schemas.microsoft.com/office/drawing/2014/main" id="{827BC4C2-E27F-4F1F-AA79-11BD194DA697}"/>
              </a:ext>
            </a:extLst>
          </p:cNvPr>
          <p:cNvSpPr/>
          <p:nvPr/>
        </p:nvSpPr>
        <p:spPr>
          <a:xfrm>
            <a:off x="3893397" y="1140036"/>
            <a:ext cx="742526" cy="742526"/>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2</a:t>
            </a:r>
          </a:p>
        </p:txBody>
      </p:sp>
      <p:sp>
        <p:nvSpPr>
          <p:cNvPr id="16" name="Oval 15">
            <a:extLst>
              <a:ext uri="{FF2B5EF4-FFF2-40B4-BE49-F238E27FC236}">
                <a16:creationId xmlns:a16="http://schemas.microsoft.com/office/drawing/2014/main" id="{9B5838BA-9514-49CD-BBCF-7E9B3D9D20C4}"/>
              </a:ext>
            </a:extLst>
          </p:cNvPr>
          <p:cNvSpPr/>
          <p:nvPr/>
        </p:nvSpPr>
        <p:spPr>
          <a:xfrm>
            <a:off x="1332653" y="1154853"/>
            <a:ext cx="712893" cy="712893"/>
          </a:xfrm>
          <a:prstGeom prst="ellipse">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50000"/>
                    <a:alpha val="60000"/>
                  </a:schemeClr>
                </a:solidFill>
                <a:latin typeface="Urbanist" panose="020B0604020202020204" charset="0"/>
                <a:ea typeface="Urbanist" panose="020B0604020202020204" charset="0"/>
                <a:cs typeface="Urbanist" panose="020B0604020202020204" charset="0"/>
              </a:rPr>
              <a:t>1</a:t>
            </a:r>
          </a:p>
        </p:txBody>
      </p:sp>
    </p:spTree>
    <p:extLst>
      <p:ext uri="{BB962C8B-B14F-4D97-AF65-F5344CB8AC3E}">
        <p14:creationId xmlns:p14="http://schemas.microsoft.com/office/powerpoint/2010/main" val="32005787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AI? Everything to know about artificial intelligence | ZDNET">
            <a:extLst>
              <a:ext uri="{FF2B5EF4-FFF2-40B4-BE49-F238E27FC236}">
                <a16:creationId xmlns:a16="http://schemas.microsoft.com/office/drawing/2014/main" id="{8A726E5F-0C43-39A2-01BE-A3699B73B324}"/>
              </a:ext>
            </a:extLst>
          </p:cNvPr>
          <p:cNvPicPr>
            <a:picLocks noGrp="1" noRot="1" noChangeAspect="1" noMove="1" noResize="1" noEditPoints="1" noAdjustHandles="1" noChangeArrowheads="1" noChangeShapeType="1" noCrop="1"/>
          </p:cNvPicPr>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7000"/>
                    </a14:imgEffect>
                  </a14:imgLayer>
                </a14:imgProps>
              </a:ext>
              <a:ext uri="{28A0092B-C50C-407E-A947-70E740481C1C}">
                <a14:useLocalDpi xmlns:a14="http://schemas.microsoft.com/office/drawing/2010/main" val="0"/>
              </a:ext>
            </a:extLst>
          </a:blip>
          <a:srcRect l="10608" t="10608" r="10608" b="10608"/>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9D96CE86-2312-0C83-A8DA-6A301F9125F1}"/>
              </a:ext>
            </a:extLst>
          </p:cNvPr>
          <p:cNvGrpSpPr/>
          <p:nvPr/>
        </p:nvGrpSpPr>
        <p:grpSpPr>
          <a:xfrm>
            <a:off x="160631" y="1376413"/>
            <a:ext cx="4276616" cy="3393996"/>
            <a:chOff x="160631" y="1376413"/>
            <a:chExt cx="4276616" cy="3393996"/>
          </a:xfrm>
        </p:grpSpPr>
        <p:sp>
          <p:nvSpPr>
            <p:cNvPr id="2" name="Rectangle: Rounded Corners 1">
              <a:extLst>
                <a:ext uri="{FF2B5EF4-FFF2-40B4-BE49-F238E27FC236}">
                  <a16:creationId xmlns:a16="http://schemas.microsoft.com/office/drawing/2014/main" id="{02E522B3-D61A-2BFC-BBC9-B31C60D16725}"/>
                </a:ext>
              </a:extLst>
            </p:cNvPr>
            <p:cNvSpPr/>
            <p:nvPr/>
          </p:nvSpPr>
          <p:spPr>
            <a:xfrm>
              <a:off x="32780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7583F26F-F574-A8F5-2C3E-4D7809DF0C12}"/>
                </a:ext>
              </a:extLst>
            </p:cNvPr>
            <p:cNvSpPr/>
            <p:nvPr/>
          </p:nvSpPr>
          <p:spPr>
            <a:xfrm>
              <a:off x="160631"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lumMod val="10000"/>
                    </a:schemeClr>
                  </a:solidFill>
                  <a:latin typeface="Urbanist" panose="020B0604020202020204" charset="0"/>
                  <a:ea typeface="Urbanist" panose="020B0604020202020204" charset="0"/>
                  <a:cs typeface="Urbanist" panose="020B0604020202020204" charset="0"/>
                </a:rPr>
                <a:t>Videos</a:t>
              </a:r>
            </a:p>
          </p:txBody>
        </p:sp>
      </p:grpSp>
      <p:pic>
        <p:nvPicPr>
          <p:cNvPr id="5" name="Graphic 4" descr="Magnifying glass with solid fill">
            <a:extLst>
              <a:ext uri="{FF2B5EF4-FFF2-40B4-BE49-F238E27FC236}">
                <a16:creationId xmlns:a16="http://schemas.microsoft.com/office/drawing/2014/main" id="{C1F59DFA-7430-73BA-D220-D98B4FD694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7805" y="1541070"/>
            <a:ext cx="467062" cy="467062"/>
          </a:xfrm>
          <a:prstGeom prst="rect">
            <a:avLst/>
          </a:prstGeom>
        </p:spPr>
      </p:pic>
      <p:sp>
        <p:nvSpPr>
          <p:cNvPr id="7" name="TextBox 6">
            <a:extLst>
              <a:ext uri="{FF2B5EF4-FFF2-40B4-BE49-F238E27FC236}">
                <a16:creationId xmlns:a16="http://schemas.microsoft.com/office/drawing/2014/main" id="{924BE1C9-B988-80C8-3264-08629188C3C1}"/>
              </a:ext>
            </a:extLst>
          </p:cNvPr>
          <p:cNvSpPr txBox="1"/>
          <p:nvPr/>
        </p:nvSpPr>
        <p:spPr>
          <a:xfrm flipH="1">
            <a:off x="1620654" y="272708"/>
            <a:ext cx="5902693" cy="830997"/>
          </a:xfrm>
          <a:prstGeom prst="rect">
            <a:avLst/>
          </a:prstGeom>
          <a:noFill/>
        </p:spPr>
        <p:txBody>
          <a:bodyPr wrap="square" rtlCol="0">
            <a:spAutoFit/>
          </a:bodyPr>
          <a:lstStyle/>
          <a:p>
            <a:r>
              <a:rPr lang="en-US" sz="4800" b="1" dirty="0">
                <a:solidFill>
                  <a:schemeClr val="bg1"/>
                </a:solidFill>
                <a:effectLst>
                  <a:outerShdw blurRad="114300" dist="38100" dir="16200000" sx="104000" sy="104000" rotWithShape="0">
                    <a:prstClr val="black">
                      <a:alpha val="40000"/>
                    </a:prstClr>
                  </a:outerShdw>
                </a:effectLst>
                <a:latin typeface="Urbanist" panose="020B0604020202020204" charset="0"/>
                <a:ea typeface="Urbanist" panose="020B0604020202020204" charset="0"/>
                <a:cs typeface="Urbanist" panose="020B0604020202020204" charset="0"/>
              </a:rPr>
              <a:t>External Resources </a:t>
            </a:r>
          </a:p>
        </p:txBody>
      </p:sp>
      <p:grpSp>
        <p:nvGrpSpPr>
          <p:cNvPr id="14" name="Group 13">
            <a:extLst>
              <a:ext uri="{FF2B5EF4-FFF2-40B4-BE49-F238E27FC236}">
                <a16:creationId xmlns:a16="http://schemas.microsoft.com/office/drawing/2014/main" id="{86648DA7-5485-CA9D-99B6-3A2F2AD83381}"/>
              </a:ext>
            </a:extLst>
          </p:cNvPr>
          <p:cNvGrpSpPr/>
          <p:nvPr/>
        </p:nvGrpSpPr>
        <p:grpSpPr>
          <a:xfrm>
            <a:off x="4713380" y="1376413"/>
            <a:ext cx="4276616" cy="3393996"/>
            <a:chOff x="4713380" y="1376413"/>
            <a:chExt cx="4276616" cy="3393996"/>
          </a:xfrm>
        </p:grpSpPr>
        <p:sp>
          <p:nvSpPr>
            <p:cNvPr id="10" name="Rectangle: Rounded Corners 9">
              <a:extLst>
                <a:ext uri="{FF2B5EF4-FFF2-40B4-BE49-F238E27FC236}">
                  <a16:creationId xmlns:a16="http://schemas.microsoft.com/office/drawing/2014/main" id="{43C73D05-549A-B80D-A37F-07E6807565E3}"/>
                </a:ext>
              </a:extLst>
            </p:cNvPr>
            <p:cNvSpPr/>
            <p:nvPr/>
          </p:nvSpPr>
          <p:spPr>
            <a:xfrm>
              <a:off x="488055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D5DC9A5-2FE8-8F2A-9A09-128DB058EADB}"/>
                </a:ext>
              </a:extLst>
            </p:cNvPr>
            <p:cNvSpPr/>
            <p:nvPr/>
          </p:nvSpPr>
          <p:spPr>
            <a:xfrm>
              <a:off x="4713380"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lumMod val="10000"/>
                    </a:schemeClr>
                  </a:solidFill>
                  <a:latin typeface="Urbanist" panose="020B0604020202020204" charset="0"/>
                  <a:ea typeface="Urbanist" panose="020B0604020202020204" charset="0"/>
                  <a:cs typeface="Urbanist" panose="020B0604020202020204" charset="0"/>
                </a:rPr>
                <a:t>Notebooks</a:t>
              </a:r>
            </a:p>
          </p:txBody>
        </p:sp>
      </p:grpSp>
      <p:pic>
        <p:nvPicPr>
          <p:cNvPr id="12" name="Graphic 11" descr="Magnifying glass with solid fill">
            <a:extLst>
              <a:ext uri="{FF2B5EF4-FFF2-40B4-BE49-F238E27FC236}">
                <a16:creationId xmlns:a16="http://schemas.microsoft.com/office/drawing/2014/main" id="{4D3F7EFA-7D59-3960-F5A1-3AC57F9FBA8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80554" y="1541070"/>
            <a:ext cx="467062" cy="467062"/>
          </a:xfrm>
          <a:prstGeom prst="rect">
            <a:avLst/>
          </a:prstGeom>
        </p:spPr>
      </p:pic>
      <p:sp>
        <p:nvSpPr>
          <p:cNvPr id="4" name="Google Shape;1419;p55">
            <a:extLst>
              <a:ext uri="{FF2B5EF4-FFF2-40B4-BE49-F238E27FC236}">
                <a16:creationId xmlns:a16="http://schemas.microsoft.com/office/drawing/2014/main" id="{FCE09C3D-C775-EB9E-2454-35D187BA5B49}"/>
              </a:ext>
            </a:extLst>
          </p:cNvPr>
          <p:cNvSpPr txBox="1">
            <a:spLocks/>
          </p:cNvSpPr>
          <p:nvPr/>
        </p:nvSpPr>
        <p:spPr>
          <a:xfrm>
            <a:off x="355201"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6"/>
              </a:rPr>
              <a:t>Python for data science</a:t>
            </a:r>
            <a:endParaRPr lang="en-US" sz="2000" dirty="0">
              <a:solidFill>
                <a:srgbClr val="000000"/>
              </a:solidFill>
              <a:hlinkClick r:id="rId7"/>
            </a:endParaRPr>
          </a:p>
          <a:p>
            <a:pPr marL="0" indent="0" algn="ctr">
              <a:lnSpc>
                <a:spcPct val="150000"/>
              </a:lnSpc>
            </a:pPr>
            <a:r>
              <a:rPr lang="en-US" sz="2000" dirty="0">
                <a:solidFill>
                  <a:srgbClr val="000000"/>
                </a:solidFill>
                <a:hlinkClick r:id="rId7"/>
              </a:rPr>
              <a:t>Statquest – Neural Networks</a:t>
            </a:r>
            <a:endParaRPr lang="en-US" sz="2000" dirty="0">
              <a:solidFill>
                <a:srgbClr val="000000"/>
              </a:solidFill>
            </a:endParaRPr>
          </a:p>
          <a:p>
            <a:pPr marL="0" indent="0" algn="ctr">
              <a:lnSpc>
                <a:spcPct val="150000"/>
              </a:lnSpc>
            </a:pPr>
            <a:r>
              <a:rPr lang="en-US" sz="2000" dirty="0">
                <a:solidFill>
                  <a:srgbClr val="000000"/>
                </a:solidFill>
                <a:hlinkClick r:id="rId8"/>
              </a:rPr>
              <a:t>Hesham Asem – Career Track</a:t>
            </a:r>
            <a:endParaRPr lang="en-US" sz="2000" dirty="0">
              <a:solidFill>
                <a:srgbClr val="000000"/>
              </a:solidFill>
            </a:endParaRPr>
          </a:p>
          <a:p>
            <a:pPr marL="0" indent="0" algn="ctr">
              <a:lnSpc>
                <a:spcPct val="150000"/>
              </a:lnSpc>
            </a:pPr>
            <a:r>
              <a:rPr lang="en-US" sz="2000" dirty="0">
                <a:solidFill>
                  <a:srgbClr val="000000"/>
                </a:solidFill>
                <a:hlinkClick r:id="rId9"/>
              </a:rPr>
              <a:t>3Blue1Brown – Neural Network</a:t>
            </a:r>
            <a:endParaRPr lang="en-US" sz="2000" dirty="0">
              <a:solidFill>
                <a:srgbClr val="000000"/>
              </a:solidFill>
            </a:endParaRPr>
          </a:p>
          <a:p>
            <a:pPr marL="0" indent="0" algn="ctr">
              <a:lnSpc>
                <a:spcPct val="150000"/>
              </a:lnSpc>
            </a:pPr>
            <a:r>
              <a:rPr lang="en-US" sz="2000" dirty="0">
                <a:solidFill>
                  <a:srgbClr val="000000"/>
                </a:solidFill>
              </a:rPr>
              <a:t> </a:t>
            </a:r>
          </a:p>
          <a:p>
            <a:pPr marL="0" indent="0" algn="ctr">
              <a:lnSpc>
                <a:spcPct val="150000"/>
              </a:lnSpc>
            </a:pPr>
            <a:endParaRPr lang="en-US" sz="2000" dirty="0">
              <a:solidFill>
                <a:srgbClr val="000000"/>
              </a:solidFill>
            </a:endParaRPr>
          </a:p>
        </p:txBody>
      </p:sp>
      <p:sp>
        <p:nvSpPr>
          <p:cNvPr id="6" name="Google Shape;1419;p55">
            <a:extLst>
              <a:ext uri="{FF2B5EF4-FFF2-40B4-BE49-F238E27FC236}">
                <a16:creationId xmlns:a16="http://schemas.microsoft.com/office/drawing/2014/main" id="{FD8ADD83-74E4-ABED-5EC7-D7302964A377}"/>
              </a:ext>
            </a:extLst>
          </p:cNvPr>
          <p:cNvSpPr txBox="1">
            <a:spLocks/>
          </p:cNvSpPr>
          <p:nvPr/>
        </p:nvSpPr>
        <p:spPr>
          <a:xfrm>
            <a:off x="4909429" y="2241853"/>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rPr>
              <a:t>The following repository contains all lectures in addition to All Quizzes and Final Revision</a:t>
            </a:r>
          </a:p>
          <a:p>
            <a:pPr marL="0" indent="0" algn="ctr">
              <a:lnSpc>
                <a:spcPct val="150000"/>
              </a:lnSpc>
            </a:pPr>
            <a:r>
              <a:rPr lang="en-US" sz="2000" dirty="0">
                <a:solidFill>
                  <a:srgbClr val="000000"/>
                </a:solidFill>
                <a:hlinkClick r:id="rId10"/>
              </a:rPr>
              <a:t>GitHub - Repo</a:t>
            </a:r>
            <a:endParaRPr lang="en-US" sz="2000" dirty="0">
              <a:solidFill>
                <a:srgbClr val="000000"/>
              </a:solidFill>
            </a:endParaRPr>
          </a:p>
          <a:p>
            <a:pPr marL="0" indent="0" algn="ctr">
              <a:lnSpc>
                <a:spcPct val="150000"/>
              </a:lnSpc>
            </a:pPr>
            <a:endParaRPr lang="en-US" sz="2000" dirty="0">
              <a:solidFill>
                <a:srgbClr val="000000"/>
              </a:solidFill>
            </a:endParaRPr>
          </a:p>
        </p:txBody>
      </p:sp>
      <p:sp>
        <p:nvSpPr>
          <p:cNvPr id="8" name="Google Shape;388;p42">
            <a:extLst>
              <a:ext uri="{FF2B5EF4-FFF2-40B4-BE49-F238E27FC236}">
                <a16:creationId xmlns:a16="http://schemas.microsoft.com/office/drawing/2014/main" id="{53AA81E9-8AC5-0F49-CD02-E8189A66F4F3}"/>
              </a:ext>
            </a:extLst>
          </p:cNvPr>
          <p:cNvSpPr txBox="1">
            <a:spLocks/>
          </p:cNvSpPr>
          <p:nvPr/>
        </p:nvSpPr>
        <p:spPr>
          <a:xfrm flipH="1">
            <a:off x="9064578" y="3824797"/>
            <a:ext cx="1824176" cy="1465085"/>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7000" dirty="0">
                <a:gradFill>
                  <a:gsLst>
                    <a:gs pos="0">
                      <a:srgbClr val="FFEEB2"/>
                    </a:gs>
                    <a:gs pos="38000">
                      <a:srgbClr val="B7AD6C"/>
                    </a:gs>
                    <a:gs pos="88000">
                      <a:srgbClr val="10525E"/>
                    </a:gs>
                  </a:gsLst>
                  <a:lin ang="10200000" scaled="0"/>
                </a:gradFill>
              </a:rPr>
              <a:t>06</a:t>
            </a:r>
          </a:p>
        </p:txBody>
      </p:sp>
    </p:spTree>
    <p:extLst>
      <p:ext uri="{BB962C8B-B14F-4D97-AF65-F5344CB8AC3E}">
        <p14:creationId xmlns:p14="http://schemas.microsoft.com/office/powerpoint/2010/main" val="389381217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pic>
        <p:nvPicPr>
          <p:cNvPr id="3" name="Picture 2" descr="Premium Photo | Abstract electronic circuit board background ai generated  art">
            <a:extLst>
              <a:ext uri="{FF2B5EF4-FFF2-40B4-BE49-F238E27FC236}">
                <a16:creationId xmlns:a16="http://schemas.microsoft.com/office/drawing/2014/main" id="{709EB162-620F-407A-A3EE-EA9BEB9F15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3338" t="5332" r="18631" b="6507"/>
          <a:stretch>
            <a:fillRect/>
          </a:stretch>
        </p:blipFill>
        <p:spPr bwMode="auto">
          <a:xfrm rot="21094938">
            <a:off x="-932979" y="1792248"/>
            <a:ext cx="2754426" cy="2379155"/>
          </a:xfrm>
          <a:custGeom>
            <a:avLst/>
            <a:gdLst>
              <a:gd name="connsiteX0" fmla="*/ 2055607 w 2754426"/>
              <a:gd name="connsiteY0" fmla="*/ 7727 h 2379155"/>
              <a:gd name="connsiteX1" fmla="*/ 2328035 w 2754426"/>
              <a:gd name="connsiteY1" fmla="*/ 233037 h 2379155"/>
              <a:gd name="connsiteX2" fmla="*/ 2725903 w 2754426"/>
              <a:gd name="connsiteY2" fmla="*/ 1197935 h 2379155"/>
              <a:gd name="connsiteX3" fmla="*/ 2521390 w 2754426"/>
              <a:gd name="connsiteY3" fmla="*/ 1689449 h 2379155"/>
              <a:gd name="connsiteX4" fmla="*/ 917905 w 2754426"/>
              <a:gd name="connsiteY4" fmla="*/ 2350632 h 2379155"/>
              <a:gd name="connsiteX5" fmla="*/ 426391 w 2754426"/>
              <a:gd name="connsiteY5" fmla="*/ 2146119 h 2379155"/>
              <a:gd name="connsiteX6" fmla="*/ 28524 w 2754426"/>
              <a:gd name="connsiteY6" fmla="*/ 1181221 h 2379155"/>
              <a:gd name="connsiteX7" fmla="*/ 233037 w 2754426"/>
              <a:gd name="connsiteY7" fmla="*/ 689707 h 2379155"/>
              <a:gd name="connsiteX8" fmla="*/ 1836522 w 2754426"/>
              <a:gd name="connsiteY8" fmla="*/ 28524 h 2379155"/>
              <a:gd name="connsiteX9" fmla="*/ 2055607 w 2754426"/>
              <a:gd name="connsiteY9" fmla="*/ 7727 h 237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4426" h="2379155">
                <a:moveTo>
                  <a:pt x="2055607" y="7727"/>
                </a:moveTo>
                <a:cubicBezTo>
                  <a:pt x="2173967" y="32096"/>
                  <a:pt x="2278502" y="112910"/>
                  <a:pt x="2328035" y="233037"/>
                </a:cubicBezTo>
                <a:lnTo>
                  <a:pt x="2725903" y="1197935"/>
                </a:lnTo>
                <a:cubicBezTo>
                  <a:pt x="2805156" y="1390138"/>
                  <a:pt x="2713592" y="1610196"/>
                  <a:pt x="2521390" y="1689449"/>
                </a:cubicBezTo>
                <a:lnTo>
                  <a:pt x="917905" y="2350632"/>
                </a:lnTo>
                <a:cubicBezTo>
                  <a:pt x="725703" y="2429885"/>
                  <a:pt x="505644" y="2338322"/>
                  <a:pt x="426391" y="2146119"/>
                </a:cubicBezTo>
                <a:lnTo>
                  <a:pt x="28524" y="1181221"/>
                </a:lnTo>
                <a:cubicBezTo>
                  <a:pt x="-50729" y="989018"/>
                  <a:pt x="40834" y="768960"/>
                  <a:pt x="233037" y="689707"/>
                </a:cubicBezTo>
                <a:lnTo>
                  <a:pt x="1836522" y="28524"/>
                </a:lnTo>
                <a:cubicBezTo>
                  <a:pt x="1908597" y="-1196"/>
                  <a:pt x="1984591" y="-6895"/>
                  <a:pt x="2055607" y="7727"/>
                </a:cubicBezTo>
                <a:close/>
              </a:path>
            </a:pathLst>
          </a:custGeom>
          <a:noFill/>
          <a:effectLst>
            <a:outerShdw blurRad="114300" dist="76200" sx="102000" sy="102000" algn="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2" name="Google Shape;388;p42"/>
          <p:cNvSpPr txBox="1">
            <a:spLocks/>
          </p:cNvSpPr>
          <p:nvPr/>
        </p:nvSpPr>
        <p:spPr>
          <a:xfrm flipH="1">
            <a:off x="1896177" y="1259064"/>
            <a:ext cx="5351646" cy="2625371"/>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8000" dirty="0">
                <a:gradFill>
                  <a:gsLst>
                    <a:gs pos="0">
                      <a:srgbClr val="FD903C"/>
                    </a:gs>
                    <a:gs pos="38000">
                      <a:srgbClr val="B7AD6C"/>
                    </a:gs>
                    <a:gs pos="88000">
                      <a:srgbClr val="10525E"/>
                    </a:gs>
                  </a:gsLst>
                  <a:lin ang="10200000" scaled="0"/>
                </a:gradFill>
              </a:rPr>
              <a:t>Electronics</a:t>
            </a:r>
          </a:p>
          <a:p>
            <a:pPr algn="ctr"/>
            <a:r>
              <a:rPr lang="en-US" sz="8000" dirty="0">
                <a:gradFill>
                  <a:gsLst>
                    <a:gs pos="0">
                      <a:srgbClr val="FD903C"/>
                    </a:gs>
                    <a:gs pos="38000">
                      <a:srgbClr val="B7AD6C"/>
                    </a:gs>
                    <a:gs pos="88000">
                      <a:srgbClr val="10525E"/>
                    </a:gs>
                  </a:gsLst>
                  <a:lin ang="10200000" scaled="0"/>
                </a:gradFill>
              </a:rPr>
              <a:t>II</a:t>
            </a:r>
          </a:p>
        </p:txBody>
      </p:sp>
      <p:sp>
        <p:nvSpPr>
          <p:cNvPr id="11" name="Google Shape;388;p42"/>
          <p:cNvSpPr txBox="1">
            <a:spLocks/>
          </p:cNvSpPr>
          <p:nvPr/>
        </p:nvSpPr>
        <p:spPr>
          <a:xfrm flipH="1">
            <a:off x="7182308" y="684040"/>
            <a:ext cx="1191672" cy="11599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br>
              <a:rPr lang="en-US" sz="7000" dirty="0">
                <a:solidFill>
                  <a:schemeClr val="lt2"/>
                </a:solidFill>
                <a:effectLst>
                  <a:outerShdw blurRad="101600" dist="38100" dir="16200000" sx="105000" sy="105000" rotWithShape="0">
                    <a:prstClr val="black">
                      <a:alpha val="40000"/>
                    </a:prstClr>
                  </a:outerShdw>
                </a:effectLst>
              </a:rPr>
            </a:br>
            <a:r>
              <a:rPr lang="en-US" sz="7000" dirty="0">
                <a:gradFill>
                  <a:gsLst>
                    <a:gs pos="0">
                      <a:schemeClr val="accent1"/>
                    </a:gs>
                    <a:gs pos="100000">
                      <a:srgbClr val="1CB5E0"/>
                    </a:gs>
                  </a:gsLst>
                  <a:lin ang="8400000" scaled="0"/>
                </a:gradFill>
              </a:rPr>
              <a:t>06</a:t>
            </a:r>
            <a:r>
              <a:rPr lang="en-US" sz="7000" dirty="0">
                <a:gradFill>
                  <a:gsLst>
                    <a:gs pos="0">
                      <a:srgbClr val="FF0EDD"/>
                    </a:gs>
                    <a:gs pos="49000">
                      <a:srgbClr val="A71C59"/>
                    </a:gs>
                    <a:gs pos="100000">
                      <a:srgbClr val="FF4D2F"/>
                    </a:gs>
                  </a:gsLst>
                  <a:lin ang="8400000" scaled="0"/>
                </a:gradFill>
                <a:effectLst>
                  <a:outerShdw blurRad="101600" dist="38100" dir="16200000" sx="105000" sy="105000" rotWithShape="0">
                    <a:prstClr val="black">
                      <a:alpha val="40000"/>
                    </a:prstClr>
                  </a:outerShdw>
                </a:effectLst>
              </a:rPr>
              <a:t> </a:t>
            </a:r>
          </a:p>
        </p:txBody>
      </p:sp>
      <p:sp>
        <p:nvSpPr>
          <p:cNvPr id="5" name="Google Shape;388;p42">
            <a:extLst>
              <a:ext uri="{FF2B5EF4-FFF2-40B4-BE49-F238E27FC236}">
                <a16:creationId xmlns:a16="http://schemas.microsoft.com/office/drawing/2014/main" id="{B1E6E0EF-6973-2968-3D49-1DE761D764C9}"/>
              </a:ext>
            </a:extLst>
          </p:cNvPr>
          <p:cNvSpPr txBox="1">
            <a:spLocks/>
          </p:cNvSpPr>
          <p:nvPr/>
        </p:nvSpPr>
        <p:spPr>
          <a:xfrm flipH="1">
            <a:off x="6831516" y="378953"/>
            <a:ext cx="1824176" cy="1465085"/>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r>
              <a:rPr lang="en-US" sz="7000" dirty="0">
                <a:gradFill>
                  <a:gsLst>
                    <a:gs pos="0">
                      <a:srgbClr val="FFEEB2"/>
                    </a:gs>
                    <a:gs pos="38000">
                      <a:srgbClr val="B7AD6C"/>
                    </a:gs>
                    <a:gs pos="88000">
                      <a:srgbClr val="10525E"/>
                    </a:gs>
                  </a:gsLst>
                  <a:lin ang="10200000" scaled="0"/>
                </a:gradFill>
              </a:rPr>
              <a:t>06</a:t>
            </a:r>
          </a:p>
        </p:txBody>
      </p:sp>
    </p:spTree>
    <p:extLst>
      <p:ext uri="{BB962C8B-B14F-4D97-AF65-F5344CB8AC3E}">
        <p14:creationId xmlns:p14="http://schemas.microsoft.com/office/powerpoint/2010/main" val="421275458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2" name="Google Shape;1182;p4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the </a:t>
            </a:r>
            <a:r>
              <a:rPr lang="en" strike="sngStrike" dirty="0">
                <a:solidFill>
                  <a:schemeClr val="accent2"/>
                </a:solidFill>
              </a:rPr>
              <a:t>new Version</a:t>
            </a:r>
            <a:endParaRPr strike="sngStrike" dirty="0">
              <a:solidFill>
                <a:schemeClr val="accent2"/>
              </a:solidFill>
            </a:endParaRPr>
          </a:p>
        </p:txBody>
      </p:sp>
      <p:sp>
        <p:nvSpPr>
          <p:cNvPr id="1183" name="Google Shape;1183;p44"/>
          <p:cNvSpPr txBox="1">
            <a:spLocks noGrp="1"/>
          </p:cNvSpPr>
          <p:nvPr>
            <p:ph type="subTitle" idx="1"/>
          </p:nvPr>
        </p:nvSpPr>
        <p:spPr>
          <a:xfrm>
            <a:off x="380329" y="1275985"/>
            <a:ext cx="5337302" cy="3009204"/>
          </a:xfrm>
          <a:prstGeom prst="rect">
            <a:avLst/>
          </a:prstGeom>
        </p:spPr>
        <p:txBody>
          <a:bodyPr spcFirstLastPara="1" wrap="square" lIns="91425" tIns="91425" rIns="91425" bIns="91425" anchor="t" anchorCtr="0">
            <a:noAutofit/>
          </a:bodyPr>
          <a:lstStyle/>
          <a:p>
            <a:pPr marL="0" lvl="0" indent="0">
              <a:buSzPts val="1100"/>
              <a:buNone/>
            </a:pPr>
            <a:endParaRPr lang="en-US" dirty="0"/>
          </a:p>
          <a:p>
            <a:pPr marL="0" lvl="0" indent="0">
              <a:buSzPts val="1100"/>
              <a:buNone/>
            </a:pPr>
            <a:r>
              <a:rPr lang="en-US" dirty="0"/>
              <a:t>Hey, how's it going? This is another edition of the Guidebook. However, I understand that not everyone may be inclined towards this version due to the increased use of </a:t>
            </a:r>
            <a:r>
              <a:rPr lang="en-US" dirty="0">
                <a:solidFill>
                  <a:schemeClr val="tx2"/>
                </a:solidFill>
              </a:rPr>
              <a:t>animations</a:t>
            </a:r>
            <a:r>
              <a:rPr lang="en-US" dirty="0"/>
              <a:t> and </a:t>
            </a:r>
            <a:r>
              <a:rPr lang="en-US" dirty="0">
                <a:solidFill>
                  <a:schemeClr val="tx2"/>
                </a:solidFill>
              </a:rPr>
              <a:t>transitions</a:t>
            </a:r>
            <a:r>
              <a:rPr lang="en-US" dirty="0"/>
              <a:t>. It's simply a new experiment for me and all of you, offering a fresh experience.</a:t>
            </a:r>
          </a:p>
          <a:p>
            <a:pPr marL="0" lvl="0" indent="0">
              <a:buSzPts val="1100"/>
              <a:buNone/>
            </a:pPr>
            <a:endParaRPr lang="en-US" dirty="0"/>
          </a:p>
          <a:p>
            <a:pPr marL="285750" indent="-285750" algn="ctr">
              <a:buSzPts val="1100"/>
            </a:pPr>
            <a:r>
              <a:rPr lang="en-US" dirty="0">
                <a:solidFill>
                  <a:schemeClr val="tx1"/>
                </a:solidFill>
              </a:rPr>
              <a:t>“What would life be if we had no courage to attempt anything?”</a:t>
            </a:r>
          </a:p>
          <a:p>
            <a:pPr marL="285750" indent="-285750">
              <a:buSzPts val="1100"/>
            </a:pPr>
            <a:endParaRPr lang="en-US" dirty="0">
              <a:solidFill>
                <a:schemeClr val="tx1"/>
              </a:solidFill>
            </a:endParaRPr>
          </a:p>
          <a:p>
            <a:pPr marL="0" indent="0">
              <a:buSzPts val="1100"/>
              <a:buNone/>
            </a:pPr>
            <a:r>
              <a:rPr lang="en-US" dirty="0">
                <a:solidFill>
                  <a:srgbClr val="000000"/>
                </a:solidFill>
              </a:rPr>
              <a:t>it is always recommended to consult the course syllabus or communicate with the instructor for the most accurate and up-to-date information on the grading and coursework structure.</a:t>
            </a:r>
            <a:endParaRPr lang="en-US" dirty="0">
              <a:solidFill>
                <a:schemeClr val="tx1"/>
              </a:solidFill>
            </a:endParaRPr>
          </a:p>
        </p:txBody>
      </p:sp>
      <p:sp>
        <p:nvSpPr>
          <p:cNvPr id="1184" name="Google Shape;1184;p44"/>
          <p:cNvSpPr/>
          <p:nvPr/>
        </p:nvSpPr>
        <p:spPr>
          <a:xfrm>
            <a:off x="7892064" y="218369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rot="2966505" flipH="1">
            <a:off x="6310087" y="370595"/>
            <a:ext cx="4197528" cy="2125815"/>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57;p8">
            <a:extLst>
              <a:ext uri="{FF2B5EF4-FFF2-40B4-BE49-F238E27FC236}">
                <a16:creationId xmlns:a16="http://schemas.microsoft.com/office/drawing/2014/main" id="{5D4D595E-26A1-BF22-284B-384DF7C54627}"/>
              </a:ext>
            </a:extLst>
          </p:cNvPr>
          <p:cNvSpPr/>
          <p:nvPr/>
        </p:nvSpPr>
        <p:spPr>
          <a:xfrm>
            <a:off x="6755328" y="2314899"/>
            <a:ext cx="1344300" cy="1344300"/>
          </a:xfrm>
          <a:prstGeom prst="ellipse">
            <a:avLst/>
          </a:prstGeom>
          <a:noFill/>
          <a:ln w="47625">
            <a:solidFill>
              <a:schemeClr val="dk1"/>
            </a:solid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 name="Google Shape;258;p8">
            <a:extLst>
              <a:ext uri="{FF2B5EF4-FFF2-40B4-BE49-F238E27FC236}">
                <a16:creationId xmlns:a16="http://schemas.microsoft.com/office/drawing/2014/main" id="{96B7F7B8-192E-DD89-08E7-75587C1C26F2}"/>
              </a:ext>
            </a:extLst>
          </p:cNvPr>
          <p:cNvSpPr txBox="1"/>
          <p:nvPr/>
        </p:nvSpPr>
        <p:spPr>
          <a:xfrm>
            <a:off x="7070178" y="2723049"/>
            <a:ext cx="714600" cy="528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dirty="0">
                <a:solidFill>
                  <a:srgbClr val="6F8EFC"/>
                </a:solidFill>
                <a:latin typeface="Anton"/>
                <a:ea typeface="Anton"/>
                <a:cs typeface="Anton"/>
                <a:sym typeface="Anton"/>
              </a:rPr>
              <a:t>2</a:t>
            </a:r>
            <a:r>
              <a:rPr lang="en-US" sz="1400" b="0" i="0" u="none" strike="noStrike" cap="none" dirty="0">
                <a:solidFill>
                  <a:srgbClr val="6F8EFC"/>
                </a:solidFill>
                <a:latin typeface="Anton"/>
                <a:ea typeface="Anton"/>
                <a:cs typeface="Anton"/>
                <a:sym typeface="Anton"/>
              </a:rPr>
              <a:t>5%</a:t>
            </a:r>
            <a:endParaRPr sz="1400" b="0" i="0" u="none" strike="noStrike" cap="none" dirty="0">
              <a:solidFill>
                <a:srgbClr val="6F8EFC"/>
              </a:solidFill>
              <a:latin typeface="Anton"/>
              <a:ea typeface="Anton"/>
              <a:cs typeface="Anton"/>
              <a:sym typeface="Anton"/>
            </a:endParaRPr>
          </a:p>
        </p:txBody>
      </p:sp>
      <p:sp>
        <p:nvSpPr>
          <p:cNvPr id="4" name="Google Shape;259;p8">
            <a:extLst>
              <a:ext uri="{FF2B5EF4-FFF2-40B4-BE49-F238E27FC236}">
                <a16:creationId xmlns:a16="http://schemas.microsoft.com/office/drawing/2014/main" id="{B9C234DA-B90C-7505-4C0D-F9ED682EAD18}"/>
              </a:ext>
            </a:extLst>
          </p:cNvPr>
          <p:cNvSpPr/>
          <p:nvPr/>
        </p:nvSpPr>
        <p:spPr>
          <a:xfrm rot="-5400000" flipH="1">
            <a:off x="6621722" y="2167752"/>
            <a:ext cx="1611512" cy="1611512"/>
          </a:xfrm>
          <a:prstGeom prst="blockArc">
            <a:avLst>
              <a:gd name="adj1" fmla="val 10783730"/>
              <a:gd name="adj2" fmla="val 16337811"/>
              <a:gd name="adj3" fmla="val 20002"/>
            </a:avLst>
          </a:prstGeom>
          <a:solidFill>
            <a:srgbClr val="6F8E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782435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1" name="Google Shape;1419;p55"/>
          <p:cNvSpPr/>
          <p:nvPr/>
        </p:nvSpPr>
        <p:spPr>
          <a:xfrm>
            <a:off x="609480" y="2571750"/>
            <a:ext cx="7772040" cy="198072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a:lnSpc>
                <a:spcPct val="115000"/>
              </a:lnSpc>
              <a:tabLst>
                <a:tab pos="0" algn="l"/>
              </a:tabLst>
            </a:pPr>
            <a:r>
              <a:rPr lang="en-US" sz="1400" b="0" strike="noStrike" spc="-1" dirty="0">
                <a:solidFill>
                  <a:srgbClr val="000000"/>
                </a:solidFill>
                <a:latin typeface="Questrial"/>
                <a:ea typeface="Questrial"/>
              </a:rPr>
              <a:t>The analog electronics course offers a comprehensive exploration of building amplifiers using MOSFET and BJT technologies. you will delve into the fundamental principles, </a:t>
            </a:r>
            <a:r>
              <a:rPr lang="en-US" sz="1400" b="0" strike="noStrike" spc="-1" dirty="0">
                <a:solidFill>
                  <a:srgbClr val="FD521C"/>
                </a:solidFill>
                <a:latin typeface="Questrial"/>
                <a:ea typeface="Questrial"/>
              </a:rPr>
              <a:t>circuit configurations</a:t>
            </a:r>
            <a:r>
              <a:rPr lang="en-US" sz="1400" b="0" strike="noStrike" spc="-1" dirty="0">
                <a:solidFill>
                  <a:srgbClr val="000000"/>
                </a:solidFill>
                <a:latin typeface="Questrial"/>
                <a:ea typeface="Questrial"/>
              </a:rPr>
              <a:t>, and design considerations associated with these amplifier types. Emphasis is placed on understanding the behavior of MOSFET and BJT amplifiers in terms of gain, input/output impedance, and </a:t>
            </a:r>
            <a:r>
              <a:rPr lang="en-US" sz="1400" b="0" strike="noStrike" spc="-1" dirty="0">
                <a:solidFill>
                  <a:srgbClr val="FD521C"/>
                </a:solidFill>
                <a:latin typeface="Questrial"/>
                <a:ea typeface="Questrial"/>
              </a:rPr>
              <a:t>frequency response</a:t>
            </a:r>
            <a:r>
              <a:rPr lang="en-US" sz="1400" b="0" strike="noStrike" spc="-1" dirty="0">
                <a:solidFill>
                  <a:srgbClr val="000000"/>
                </a:solidFill>
                <a:latin typeface="Questrial"/>
                <a:ea typeface="Questrial"/>
              </a:rPr>
              <a:t>. Additionally, you will learn techniques for analyzing and optimizing amplifier performance, including the impact of capacitors and resistors on frequency response. By the end of this part, you will possess a solid understanding of analog amplifier design and its frequency response characteristics.</a:t>
            </a:r>
            <a:endParaRPr lang="en-US" sz="1400" b="0" strike="noStrike" spc="-1" dirty="0">
              <a:solidFill>
                <a:srgbClr val="000000"/>
              </a:solidFill>
              <a:latin typeface="Arial"/>
            </a:endParaRPr>
          </a:p>
        </p:txBody>
      </p:sp>
      <p:sp>
        <p:nvSpPr>
          <p:cNvPr id="1942" name="Rectangle: Rounded Corners 8"/>
          <p:cNvSpPr/>
          <p:nvPr/>
        </p:nvSpPr>
        <p:spPr>
          <a:xfrm>
            <a:off x="1346040" y="427680"/>
            <a:ext cx="2666520" cy="1311840"/>
          </a:xfrm>
          <a:prstGeom prst="roundRect">
            <a:avLst>
              <a:gd name="adj" fmla="val 16667"/>
            </a:avLst>
          </a:prstGeom>
          <a:solidFill>
            <a:schemeClr val="tx2"/>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4000" b="1" strike="noStrike" spc="-1">
                <a:solidFill>
                  <a:schemeClr val="lt1"/>
                </a:solidFill>
                <a:latin typeface="Urbanist"/>
                <a:ea typeface="Urbanist"/>
              </a:rPr>
              <a:t>01 Analog</a:t>
            </a:r>
            <a:endParaRPr lang="en-US" sz="4000" b="0" strike="noStrike" spc="-1">
              <a:solidFill>
                <a:srgbClr val="000000"/>
              </a:solidFill>
              <a:latin typeface="Arial"/>
            </a:endParaRPr>
          </a:p>
        </p:txBody>
      </p:sp>
      <p:sp>
        <p:nvSpPr>
          <p:cNvPr id="1943" name="Rectangle: Rounded Corners 9"/>
          <p:cNvSpPr/>
          <p:nvPr/>
        </p:nvSpPr>
        <p:spPr>
          <a:xfrm>
            <a:off x="5130720" y="427680"/>
            <a:ext cx="2666520" cy="1311840"/>
          </a:xfrm>
          <a:prstGeom prst="roundRect">
            <a:avLst>
              <a:gd name="adj" fmla="val 16667"/>
            </a:avLst>
          </a:prstGeom>
          <a:solidFill>
            <a:schemeClr val="bg2">
              <a:alpha val="37000"/>
            </a:scheme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4000" b="1" strike="noStrike" spc="-1">
                <a:solidFill>
                  <a:schemeClr val="lt1"/>
                </a:solidFill>
                <a:latin typeface="Urbanist"/>
                <a:ea typeface="Urbanist"/>
              </a:rPr>
              <a:t>02 Digital</a:t>
            </a:r>
            <a:endParaRPr lang="en-US" sz="4000" b="0" strike="noStrike" spc="-1">
              <a:solidFill>
                <a:srgbClr val="000000"/>
              </a:solidFill>
              <a:latin typeface="Arial"/>
            </a:endParaRPr>
          </a:p>
        </p:txBody>
      </p:sp>
      <p:sp>
        <p:nvSpPr>
          <p:cNvPr id="1944" name="Rectangle: Rounded Corners 11"/>
          <p:cNvSpPr/>
          <p:nvPr/>
        </p:nvSpPr>
        <p:spPr>
          <a:xfrm>
            <a:off x="1742400" y="2019960"/>
            <a:ext cx="5506200" cy="341280"/>
          </a:xfrm>
          <a:prstGeom prst="roundRect">
            <a:avLst>
              <a:gd name="adj" fmla="val 50000"/>
            </a:avLst>
          </a:prstGeom>
          <a:solidFill>
            <a:schemeClr val="bg1">
              <a:lumMod val="50000"/>
              <a:alpha val="24000"/>
            </a:scheme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endParaRPr lang="en-US" sz="1400" b="0" strike="noStrike" spc="-1">
              <a:solidFill>
                <a:schemeClr val="lt1"/>
              </a:solidFill>
              <a:latin typeface="Arial"/>
              <a:ea typeface="Arial"/>
            </a:endParaRPr>
          </a:p>
        </p:txBody>
      </p:sp>
      <p:sp>
        <p:nvSpPr>
          <p:cNvPr id="1945" name="Oval 12"/>
          <p:cNvSpPr/>
          <p:nvPr/>
        </p:nvSpPr>
        <p:spPr>
          <a:xfrm>
            <a:off x="2785680" y="2030040"/>
            <a:ext cx="321480" cy="321480"/>
          </a:xfrm>
          <a:prstGeom prst="ellipse">
            <a:avLst/>
          </a:prstGeom>
          <a:solidFill>
            <a:schemeClr val="tx2"/>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endParaRPr lang="en-US" sz="1400" b="0" strike="noStrike" spc="-1">
              <a:solidFill>
                <a:schemeClr val="lt1"/>
              </a:solidFill>
              <a:latin typeface="Arial"/>
              <a:ea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Rounded Corners 11">
            <a:extLst>
              <a:ext uri="{FF2B5EF4-FFF2-40B4-BE49-F238E27FC236}">
                <a16:creationId xmlns:a16="http://schemas.microsoft.com/office/drawing/2014/main" id="{E2D38ABC-AE45-4A90-8359-31B894AF11AC}"/>
              </a:ext>
            </a:extLst>
          </p:cNvPr>
          <p:cNvSpPr/>
          <p:nvPr/>
        </p:nvSpPr>
        <p:spPr>
          <a:xfrm>
            <a:off x="1742400" y="2019960"/>
            <a:ext cx="5506200" cy="341280"/>
          </a:xfrm>
          <a:prstGeom prst="roundRect">
            <a:avLst>
              <a:gd name="adj" fmla="val 50000"/>
            </a:avLst>
          </a:prstGeom>
          <a:solidFill>
            <a:schemeClr val="bg1">
              <a:lumMod val="50000"/>
              <a:alpha val="24000"/>
            </a:scheme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endParaRPr lang="en-US" sz="1400" b="0" strike="noStrike" spc="-1">
              <a:solidFill>
                <a:schemeClr val="lt1"/>
              </a:solidFill>
              <a:latin typeface="Arial"/>
              <a:ea typeface="Arial"/>
            </a:endParaRPr>
          </a:p>
        </p:txBody>
      </p:sp>
      <p:sp>
        <p:nvSpPr>
          <p:cNvPr id="1947" name="Oval 12"/>
          <p:cNvSpPr/>
          <p:nvPr/>
        </p:nvSpPr>
        <p:spPr>
          <a:xfrm>
            <a:off x="5901120" y="2030040"/>
            <a:ext cx="321480" cy="321480"/>
          </a:xfrm>
          <a:prstGeom prst="ellipse">
            <a:avLst/>
          </a:prstGeom>
          <a:solidFill>
            <a:schemeClr val="bg2"/>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endParaRPr lang="en-US" sz="1400" b="0" strike="noStrike" spc="-1">
              <a:solidFill>
                <a:schemeClr val="lt1"/>
              </a:solidFill>
              <a:latin typeface="Arial"/>
              <a:ea typeface="Arial"/>
            </a:endParaRPr>
          </a:p>
        </p:txBody>
      </p:sp>
      <p:sp>
        <p:nvSpPr>
          <p:cNvPr id="1948" name="Rectangle: Rounded Corners 3"/>
          <p:cNvSpPr/>
          <p:nvPr/>
        </p:nvSpPr>
        <p:spPr>
          <a:xfrm>
            <a:off x="1346040" y="427680"/>
            <a:ext cx="2666520" cy="1311840"/>
          </a:xfrm>
          <a:prstGeom prst="roundRect">
            <a:avLst>
              <a:gd name="adj" fmla="val 16667"/>
            </a:avLst>
          </a:prstGeom>
          <a:solidFill>
            <a:schemeClr val="tx2">
              <a:alpha val="37000"/>
            </a:schemeClr>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4000" b="1" strike="noStrike" spc="-1">
                <a:solidFill>
                  <a:schemeClr val="lt1"/>
                </a:solidFill>
                <a:latin typeface="Urbanist"/>
                <a:ea typeface="Urbanist"/>
              </a:rPr>
              <a:t>01 Analog</a:t>
            </a:r>
            <a:endParaRPr lang="en-US" sz="4000" b="0" strike="noStrike" spc="-1">
              <a:solidFill>
                <a:srgbClr val="000000"/>
              </a:solidFill>
              <a:latin typeface="Arial"/>
            </a:endParaRPr>
          </a:p>
        </p:txBody>
      </p:sp>
      <p:sp>
        <p:nvSpPr>
          <p:cNvPr id="1949" name="Rectangle: Rounded Corners 4"/>
          <p:cNvSpPr/>
          <p:nvPr/>
        </p:nvSpPr>
        <p:spPr>
          <a:xfrm>
            <a:off x="5130720" y="427680"/>
            <a:ext cx="2666520" cy="1311840"/>
          </a:xfrm>
          <a:prstGeom prst="roundRect">
            <a:avLst>
              <a:gd name="adj" fmla="val 16667"/>
            </a:avLst>
          </a:prstGeom>
          <a:solidFill>
            <a:schemeClr val="bg2"/>
          </a:solidFill>
          <a:ln>
            <a:noFill/>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US" sz="4000" b="1" strike="noStrike" spc="-1">
                <a:solidFill>
                  <a:schemeClr val="lt1"/>
                </a:solidFill>
                <a:latin typeface="Urbanist"/>
                <a:ea typeface="Urbanist"/>
              </a:rPr>
              <a:t>02 Digital</a:t>
            </a:r>
            <a:endParaRPr lang="en-US" sz="4000" b="0" strike="noStrike" spc="-1">
              <a:solidFill>
                <a:srgbClr val="000000"/>
              </a:solidFill>
              <a:latin typeface="Arial"/>
            </a:endParaRPr>
          </a:p>
        </p:txBody>
      </p:sp>
      <p:sp>
        <p:nvSpPr>
          <p:cNvPr id="1950" name="Google Shape;1419;p55"/>
          <p:cNvSpPr/>
          <p:nvPr/>
        </p:nvSpPr>
        <p:spPr>
          <a:xfrm>
            <a:off x="651960" y="2388960"/>
            <a:ext cx="7695720" cy="24706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ctr">
              <a:lnSpc>
                <a:spcPct val="115000"/>
              </a:lnSpc>
              <a:tabLst>
                <a:tab pos="0" algn="l"/>
              </a:tabLst>
            </a:pPr>
            <a:endParaRPr lang="en-US" sz="1400" b="0" strike="noStrike" spc="-1" dirty="0">
              <a:solidFill>
                <a:srgbClr val="000000"/>
              </a:solidFill>
              <a:latin typeface="Arial"/>
            </a:endParaRPr>
          </a:p>
          <a:p>
            <a:pPr algn="ctr">
              <a:lnSpc>
                <a:spcPct val="115000"/>
              </a:lnSpc>
              <a:tabLst>
                <a:tab pos="0" algn="l"/>
              </a:tabLst>
            </a:pPr>
            <a:r>
              <a:rPr lang="en-US" sz="1400" b="0" strike="noStrike" spc="-1" dirty="0">
                <a:solidFill>
                  <a:srgbClr val="000000"/>
                </a:solidFill>
                <a:latin typeface="Questrial"/>
                <a:ea typeface="Questrial"/>
              </a:rPr>
              <a:t>The digital electronics course covers a wide range of essential topics. you will explore </a:t>
            </a:r>
            <a:r>
              <a:rPr lang="en-US" sz="1400" b="0" strike="noStrike" spc="-1" dirty="0">
                <a:solidFill>
                  <a:srgbClr val="FD521C"/>
                </a:solidFill>
                <a:latin typeface="Questrial"/>
                <a:ea typeface="Questrial"/>
              </a:rPr>
              <a:t>CMOS logic circuits</a:t>
            </a:r>
            <a:r>
              <a:rPr lang="en-US" sz="1400" b="0" strike="noStrike" spc="-1" dirty="0">
                <a:solidFill>
                  <a:srgbClr val="000000"/>
                </a:solidFill>
                <a:latin typeface="Questrial"/>
                <a:ea typeface="Questrial"/>
              </a:rPr>
              <a:t>, focusing on the design and analysis of digital circuits using Complementary Metal-Oxide-Semiconductor technology. </a:t>
            </a:r>
            <a:r>
              <a:rPr lang="en-US" sz="1400" b="0" strike="noStrike" spc="-1" dirty="0">
                <a:solidFill>
                  <a:srgbClr val="FD521C"/>
                </a:solidFill>
                <a:latin typeface="Questrial"/>
                <a:ea typeface="Questrial"/>
              </a:rPr>
              <a:t>Transistor sizing</a:t>
            </a:r>
            <a:r>
              <a:rPr lang="en-US" sz="1400" b="0" strike="noStrike" spc="-1" dirty="0">
                <a:solidFill>
                  <a:srgbClr val="000000"/>
                </a:solidFill>
                <a:latin typeface="Questrial"/>
                <a:ea typeface="Questrial"/>
              </a:rPr>
              <a:t> techniques will be discussed, enabling you to optimize circuit performance. </a:t>
            </a:r>
            <a:r>
              <a:rPr lang="en-US" sz="1400" b="0" strike="noStrike" spc="-1" dirty="0">
                <a:solidFill>
                  <a:srgbClr val="FD521C"/>
                </a:solidFill>
                <a:latin typeface="Questrial"/>
                <a:ea typeface="Questrial"/>
              </a:rPr>
              <a:t>Power dissipation </a:t>
            </a:r>
            <a:r>
              <a:rPr lang="en-US" sz="1400" b="0" strike="noStrike" spc="-1" dirty="0">
                <a:solidFill>
                  <a:srgbClr val="000000"/>
                </a:solidFill>
                <a:latin typeface="Questrial"/>
                <a:ea typeface="Questrial"/>
              </a:rPr>
              <a:t>and reduction strategies will also be addressed. The course will delve into </a:t>
            </a:r>
            <a:r>
              <a:rPr lang="en-US" sz="1400" b="0" strike="noStrike" spc="-1" dirty="0">
                <a:solidFill>
                  <a:srgbClr val="FD521C"/>
                </a:solidFill>
                <a:latin typeface="Questrial"/>
                <a:ea typeface="Questrial"/>
              </a:rPr>
              <a:t>memory and clocking circuits</a:t>
            </a:r>
            <a:r>
              <a:rPr lang="en-US" sz="1400" b="0" strike="noStrike" spc="-1" dirty="0">
                <a:solidFill>
                  <a:srgbClr val="000000"/>
                </a:solidFill>
                <a:latin typeface="Questrial"/>
                <a:ea typeface="Questrial"/>
              </a:rPr>
              <a:t>, covering the operation and design principles of various types of </a:t>
            </a:r>
            <a:r>
              <a:rPr lang="en-US" sz="1400" b="0" strike="noStrike" spc="-1" dirty="0">
                <a:solidFill>
                  <a:srgbClr val="FD521C"/>
                </a:solidFill>
                <a:latin typeface="Questrial"/>
                <a:ea typeface="Questrial"/>
              </a:rPr>
              <a:t>flip-flops</a:t>
            </a:r>
            <a:r>
              <a:rPr lang="en-US" sz="1400" b="0" strike="noStrike" spc="-1" dirty="0">
                <a:solidFill>
                  <a:srgbClr val="000000"/>
                </a:solidFill>
                <a:latin typeface="Questrial"/>
                <a:ea typeface="Questrial"/>
              </a:rPr>
              <a:t> and related devices. you will gain knowledge in designing and analyzing </a:t>
            </a:r>
            <a:r>
              <a:rPr lang="en-US" sz="1400" b="0" strike="noStrike" spc="-1" dirty="0">
                <a:solidFill>
                  <a:srgbClr val="FD521C"/>
                </a:solidFill>
                <a:latin typeface="Questrial"/>
                <a:ea typeface="Questrial"/>
              </a:rPr>
              <a:t>counters and registers</a:t>
            </a:r>
            <a:r>
              <a:rPr lang="en-US" sz="1400" b="0" strike="noStrike" spc="-1" dirty="0">
                <a:solidFill>
                  <a:srgbClr val="000000"/>
                </a:solidFill>
                <a:latin typeface="Questrial"/>
                <a:ea typeface="Questrial"/>
              </a:rPr>
              <a:t>, which are fundamental components in digital systems.</a:t>
            </a:r>
            <a:endParaRPr lang="en-US" sz="1400" b="0" strike="noStrike" spc="-1" dirty="0">
              <a:solidFill>
                <a:srgbClr val="000000"/>
              </a:solidFill>
              <a:latin typeface="Arial"/>
            </a:endParaRP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7"/>
        <p:cNvGrpSpPr/>
        <p:nvPr/>
      </p:nvGrpSpPr>
      <p:grpSpPr>
        <a:xfrm>
          <a:off x="0" y="0"/>
          <a:ext cx="0" cy="0"/>
          <a:chOff x="0" y="0"/>
          <a:chExt cx="0" cy="0"/>
        </a:xfrm>
      </p:grpSpPr>
      <p:sp>
        <p:nvSpPr>
          <p:cNvPr id="4" name="Google Shape;1419;p55">
            <a:extLst>
              <a:ext uri="{FF2B5EF4-FFF2-40B4-BE49-F238E27FC236}">
                <a16:creationId xmlns:a16="http://schemas.microsoft.com/office/drawing/2014/main" id="{28800151-1053-4750-F3DD-09D847668A02}"/>
              </a:ext>
            </a:extLst>
          </p:cNvPr>
          <p:cNvSpPr txBox="1">
            <a:spLocks/>
          </p:cNvSpPr>
          <p:nvPr/>
        </p:nvSpPr>
        <p:spPr>
          <a:xfrm>
            <a:off x="651933" y="431801"/>
            <a:ext cx="7696200" cy="1879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سيبك من الكلام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الفورمال</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اللي فات، اكيد انت شوفت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اليكترونكس</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1 وان شاء الله تكون عديت منها بخير. اول جزء الترم ده تكملة للترم الأول -لو الدكتور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ملحقش</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يخلصه- ممكن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تتصدم</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في البداية تحس انه صعب لكن مع الحل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والكويزات</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هتجمع</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القوانين وهتفهم كل جزء مطلوب فيه ايه، مهم انك تكون حافظ وفاهم القوانين لأن مفيش لعب كتير مجرد تغير في شكل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الكونفجرايشن</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a:t>
            </a:r>
          </a:p>
          <a:p>
            <a:pPr marL="0" indent="0" algn="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a:t>
            </a:r>
            <a:r>
              <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rPr>
              <a:t>MAX &amp; MIN values</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وامتى تجيب ال </a:t>
            </a:r>
            <a:r>
              <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rPr>
              <a:t> AC </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مهم جدا تفهم جزء ال</a:t>
            </a:r>
            <a:r>
              <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rPr>
              <a:t> </a:t>
            </a:r>
          </a:p>
        </p:txBody>
      </p:sp>
      <p:sp>
        <p:nvSpPr>
          <p:cNvPr id="5" name="Google Shape;1419;p55">
            <a:extLst>
              <a:ext uri="{FF2B5EF4-FFF2-40B4-BE49-F238E27FC236}">
                <a16:creationId xmlns:a16="http://schemas.microsoft.com/office/drawing/2014/main" id="{450EF7B2-6AE8-DD25-5137-3233400F6F48}"/>
              </a:ext>
            </a:extLst>
          </p:cNvPr>
          <p:cNvSpPr txBox="1">
            <a:spLocks/>
          </p:cNvSpPr>
          <p:nvPr/>
        </p:nvSpPr>
        <p:spPr>
          <a:xfrm>
            <a:off x="804333" y="2190751"/>
            <a:ext cx="7696200" cy="882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شابتر</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10 مهم بس تعرف كل القوانين جت </a:t>
            </a: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ازاى</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a:t>
            </a: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وازاى</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تعوض بس </a:t>
            </a: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وهتعدي</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منه عشان </a:t>
            </a: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مفيهوش</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فهم كتير </a:t>
            </a:r>
            <a:r>
              <a:rPr lang="ar-EG" sz="1800" dirty="0" err="1">
                <a:solidFill>
                  <a:schemeClr val="tx2"/>
                </a:solidFill>
                <a:latin typeface="Calibri" panose="020F0502020204030204" pitchFamily="34" charset="0"/>
                <a:ea typeface="Calibri" panose="020F0502020204030204" pitchFamily="34" charset="0"/>
                <a:cs typeface="Calibri" panose="020F0502020204030204" pitchFamily="34" charset="0"/>
              </a:rPr>
              <a:t>ومتشغلش</a:t>
            </a:r>
            <a:r>
              <a:rPr lang="ar-EG" sz="1800" dirty="0">
                <a:solidFill>
                  <a:schemeClr val="tx2"/>
                </a:solidFill>
                <a:latin typeface="Calibri" panose="020F0502020204030204" pitchFamily="34" charset="0"/>
                <a:ea typeface="Calibri" panose="020F0502020204030204" pitchFamily="34" charset="0"/>
                <a:cs typeface="Calibri" panose="020F0502020204030204" pitchFamily="34" charset="0"/>
              </a:rPr>
              <a:t> فيه دماغك عشان تعدي.</a:t>
            </a:r>
          </a:p>
          <a:p>
            <a:pPr marL="0" indent="0" algn="r"/>
            <a:endPar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endParaRPr>
          </a:p>
        </p:txBody>
      </p:sp>
      <p:sp>
        <p:nvSpPr>
          <p:cNvPr id="6" name="Google Shape;1419;p55">
            <a:extLst>
              <a:ext uri="{FF2B5EF4-FFF2-40B4-BE49-F238E27FC236}">
                <a16:creationId xmlns:a16="http://schemas.microsoft.com/office/drawing/2014/main" id="{C5FE831F-3DF0-51FC-4882-B868955243F7}"/>
              </a:ext>
            </a:extLst>
          </p:cNvPr>
          <p:cNvSpPr txBox="1">
            <a:spLocks/>
          </p:cNvSpPr>
          <p:nvPr/>
        </p:nvSpPr>
        <p:spPr>
          <a:xfrm>
            <a:off x="804333" y="2952752"/>
            <a:ext cx="7696200" cy="1879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اخر حاجة الديجيتال، جزء كبير منه معتمد على اللي انت خدته في كورس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اللوجيك</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في سنة أولى، وبالرغم انه جزء كبير والدكتور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بيحاول</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يخلصه بسرعة لكن سهل انه تلمه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متراكمهوش</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معتمد انك ممكن تحفظ شكل كام رسمة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وازاى</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تعدل او تضيف عليها.</a:t>
            </a:r>
          </a:p>
          <a:p>
            <a:pPr marL="0" indent="0" algn="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القوانين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بتاعة</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الديجيتال مش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كتيرة</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لكن ممكن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تلغبط</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لأن مفيش مسائل كتير، فحاول تفهم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ازاى</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تعوض صح في كل قانون. أخيرا مهم انك تحل امتحانات السابقة خاصة في الجزء ده لأنها </a:t>
            </a:r>
            <a:r>
              <a:rPr lang="ar-EG" sz="1800" dirty="0" err="1">
                <a:solidFill>
                  <a:srgbClr val="000000"/>
                </a:solidFill>
                <a:latin typeface="Calibri" panose="020F0502020204030204" pitchFamily="34" charset="0"/>
                <a:ea typeface="Calibri" panose="020F0502020204030204" pitchFamily="34" charset="0"/>
                <a:cs typeface="Calibri" panose="020F0502020204030204" pitchFamily="34" charset="0"/>
              </a:rPr>
              <a:t>بتتكرر</a:t>
            </a:r>
            <a:r>
              <a:rPr lang="ar-EG" sz="1800" dirty="0">
                <a:solidFill>
                  <a:srgbClr val="000000"/>
                </a:solidFill>
                <a:latin typeface="Calibri" panose="020F0502020204030204" pitchFamily="34" charset="0"/>
                <a:ea typeface="Calibri" panose="020F0502020204030204" pitchFamily="34" charset="0"/>
                <a:cs typeface="Calibri" panose="020F0502020204030204" pitchFamily="34" charset="0"/>
              </a:rPr>
              <a:t> كتير.</a:t>
            </a:r>
            <a:endParaRPr lang="en-US" sz="1800" dirty="0">
              <a:solidFill>
                <a:srgbClr val="000000"/>
              </a:solidFill>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descr="A person in a suit&#10;&#10;Description automatically generated">
            <a:extLst>
              <a:ext uri="{FF2B5EF4-FFF2-40B4-BE49-F238E27FC236}">
                <a16:creationId xmlns:a16="http://schemas.microsoft.com/office/drawing/2014/main" id="{AE7374BE-04D1-3268-BF03-CA9EA19BF0D5}"/>
              </a:ext>
            </a:extLst>
          </p:cNvPr>
          <p:cNvPicPr>
            <a:picLocks noChangeAspect="1"/>
          </p:cNvPicPr>
          <p:nvPr/>
        </p:nvPicPr>
        <p:blipFill>
          <a:blip r:embed="rId3"/>
          <a:srcRect l="8533" t="10652" r="9432" b="52433"/>
          <a:stretch>
            <a:fillRect/>
          </a:stretch>
        </p:blipFill>
        <p:spPr>
          <a:xfrm>
            <a:off x="-1208980" y="2880630"/>
            <a:ext cx="671092" cy="671092"/>
          </a:xfrm>
          <a:custGeom>
            <a:avLst/>
            <a:gdLst>
              <a:gd name="connsiteX0" fmla="*/ 863600 w 1727200"/>
              <a:gd name="connsiteY0" fmla="*/ 0 h 1727200"/>
              <a:gd name="connsiteX1" fmla="*/ 1727200 w 1727200"/>
              <a:gd name="connsiteY1" fmla="*/ 863600 h 1727200"/>
              <a:gd name="connsiteX2" fmla="*/ 863600 w 1727200"/>
              <a:gd name="connsiteY2" fmla="*/ 1727200 h 1727200"/>
              <a:gd name="connsiteX3" fmla="*/ 0 w 1727200"/>
              <a:gd name="connsiteY3" fmla="*/ 863600 h 1727200"/>
              <a:gd name="connsiteX4" fmla="*/ 863600 w 1727200"/>
              <a:gd name="connsiteY4" fmla="*/ 0 h 172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1727200">
                <a:moveTo>
                  <a:pt x="863600" y="0"/>
                </a:moveTo>
                <a:cubicBezTo>
                  <a:pt x="1340553" y="0"/>
                  <a:pt x="1727200" y="386647"/>
                  <a:pt x="1727200" y="863600"/>
                </a:cubicBezTo>
                <a:cubicBezTo>
                  <a:pt x="1727200" y="1340553"/>
                  <a:pt x="1340553" y="1727200"/>
                  <a:pt x="863600" y="1727200"/>
                </a:cubicBezTo>
                <a:cubicBezTo>
                  <a:pt x="386647" y="1727200"/>
                  <a:pt x="0" y="1340553"/>
                  <a:pt x="0" y="863600"/>
                </a:cubicBezTo>
                <a:cubicBezTo>
                  <a:pt x="0" y="386647"/>
                  <a:pt x="386647" y="0"/>
                  <a:pt x="863600" y="0"/>
                </a:cubicBezTo>
                <a:close/>
              </a:path>
            </a:pathLst>
          </a:custGeom>
          <a:effectLst>
            <a:outerShdw blurRad="152400" dist="38100" dir="2700000" sx="103000" sy="103000" algn="tl" rotWithShape="0">
              <a:prstClr val="black">
                <a:alpha val="40000"/>
              </a:prstClr>
            </a:outerShdw>
          </a:effectLst>
        </p:spPr>
      </p:pic>
      <p:pic>
        <p:nvPicPr>
          <p:cNvPr id="3" name="Picture 4">
            <a:extLst>
              <a:ext uri="{FF2B5EF4-FFF2-40B4-BE49-F238E27FC236}">
                <a16:creationId xmlns:a16="http://schemas.microsoft.com/office/drawing/2014/main" id="{AA66864D-F3F3-3710-1C36-A3A69B14DD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52310" y="2938811"/>
            <a:ext cx="554730" cy="554730"/>
          </a:xfrm>
          <a:prstGeom prst="rect">
            <a:avLst/>
          </a:prstGeom>
          <a:noFill/>
          <a:effectLst>
            <a:outerShdw blurRad="152400" dist="38100" dir="2700000" sx="104000" sy="104000" algn="tl" rotWithShape="0">
              <a:prstClr val="black">
                <a:alpha val="31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40108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08"/>
        <p:cNvGrpSpPr/>
        <p:nvPr/>
      </p:nvGrpSpPr>
      <p:grpSpPr>
        <a:xfrm>
          <a:off x="0" y="0"/>
          <a:ext cx="0" cy="0"/>
          <a:chOff x="0" y="0"/>
          <a:chExt cx="0" cy="0"/>
        </a:xfrm>
      </p:grpSpPr>
      <p:pic>
        <p:nvPicPr>
          <p:cNvPr id="7" name="Picture 6" descr="A person in a suit&#10;&#10;Description automatically generated">
            <a:extLst>
              <a:ext uri="{FF2B5EF4-FFF2-40B4-BE49-F238E27FC236}">
                <a16:creationId xmlns:a16="http://schemas.microsoft.com/office/drawing/2014/main" id="{9A194902-8C2A-52B1-5A88-CAD0B3D8B157}"/>
              </a:ext>
            </a:extLst>
          </p:cNvPr>
          <p:cNvPicPr>
            <a:picLocks noChangeAspect="1"/>
          </p:cNvPicPr>
          <p:nvPr/>
        </p:nvPicPr>
        <p:blipFill>
          <a:blip r:embed="rId3"/>
          <a:srcRect l="8533" t="10652" r="9432" b="52433"/>
          <a:stretch>
            <a:fillRect/>
          </a:stretch>
        </p:blipFill>
        <p:spPr>
          <a:xfrm>
            <a:off x="2421080" y="2352576"/>
            <a:ext cx="1727200" cy="1727200"/>
          </a:xfrm>
          <a:custGeom>
            <a:avLst/>
            <a:gdLst>
              <a:gd name="connsiteX0" fmla="*/ 863600 w 1727200"/>
              <a:gd name="connsiteY0" fmla="*/ 0 h 1727200"/>
              <a:gd name="connsiteX1" fmla="*/ 1727200 w 1727200"/>
              <a:gd name="connsiteY1" fmla="*/ 863600 h 1727200"/>
              <a:gd name="connsiteX2" fmla="*/ 863600 w 1727200"/>
              <a:gd name="connsiteY2" fmla="*/ 1727200 h 1727200"/>
              <a:gd name="connsiteX3" fmla="*/ 0 w 1727200"/>
              <a:gd name="connsiteY3" fmla="*/ 863600 h 1727200"/>
              <a:gd name="connsiteX4" fmla="*/ 863600 w 1727200"/>
              <a:gd name="connsiteY4" fmla="*/ 0 h 172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1727200">
                <a:moveTo>
                  <a:pt x="863600" y="0"/>
                </a:moveTo>
                <a:cubicBezTo>
                  <a:pt x="1340553" y="0"/>
                  <a:pt x="1727200" y="386647"/>
                  <a:pt x="1727200" y="863600"/>
                </a:cubicBezTo>
                <a:cubicBezTo>
                  <a:pt x="1727200" y="1340553"/>
                  <a:pt x="1340553" y="1727200"/>
                  <a:pt x="863600" y="1727200"/>
                </a:cubicBezTo>
                <a:cubicBezTo>
                  <a:pt x="386647" y="1727200"/>
                  <a:pt x="0" y="1340553"/>
                  <a:pt x="0" y="863600"/>
                </a:cubicBezTo>
                <a:cubicBezTo>
                  <a:pt x="0" y="386647"/>
                  <a:pt x="386647" y="0"/>
                  <a:pt x="863600" y="0"/>
                </a:cubicBezTo>
                <a:close/>
              </a:path>
            </a:pathLst>
          </a:custGeom>
          <a:effectLst>
            <a:outerShdw blurRad="152400" dist="38100" dir="2700000" sx="103000" sy="103000" algn="tl" rotWithShape="0">
              <a:prstClr val="black">
                <a:alpha val="40000"/>
              </a:prstClr>
            </a:outerShdw>
          </a:effectLst>
        </p:spPr>
      </p:pic>
      <p:sp>
        <p:nvSpPr>
          <p:cNvPr id="1309" name="Google Shape;1309;p49"/>
          <p:cNvSpPr txBox="1">
            <a:spLocks noGrp="1"/>
          </p:cNvSpPr>
          <p:nvPr>
            <p:ph type="title"/>
          </p:nvPr>
        </p:nvSpPr>
        <p:spPr>
          <a:xfrm>
            <a:off x="1793334" y="826655"/>
            <a:ext cx="5300133" cy="168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dirty="0"/>
              <a:t>THANKS</a:t>
            </a:r>
            <a:endParaRPr sz="9600" b="0" dirty="0"/>
          </a:p>
        </p:txBody>
      </p:sp>
      <p:grpSp>
        <p:nvGrpSpPr>
          <p:cNvPr id="1310" name="Google Shape;1310;p49"/>
          <p:cNvGrpSpPr/>
          <p:nvPr/>
        </p:nvGrpSpPr>
        <p:grpSpPr>
          <a:xfrm>
            <a:off x="8642867" y="4764846"/>
            <a:ext cx="257176" cy="195499"/>
            <a:chOff x="3191963" y="1517679"/>
            <a:chExt cx="257176" cy="195499"/>
          </a:xfrm>
        </p:grpSpPr>
        <p:sp>
          <p:nvSpPr>
            <p:cNvPr id="1311" name="Google Shape;1311;p49"/>
            <p:cNvSpPr/>
            <p:nvPr/>
          </p:nvSpPr>
          <p:spPr>
            <a:xfrm>
              <a:off x="3279975" y="1517679"/>
              <a:ext cx="169165" cy="195499"/>
            </a:xfrm>
            <a:custGeom>
              <a:avLst/>
              <a:gdLst/>
              <a:ahLst/>
              <a:cxnLst/>
              <a:rect l="l" t="t" r="r" b="b"/>
              <a:pathLst>
                <a:path w="2698" h="3118" extrusionOk="0">
                  <a:moveTo>
                    <a:pt x="120" y="210"/>
                  </a:moveTo>
                  <a:lnTo>
                    <a:pt x="2457" y="1559"/>
                  </a:lnTo>
                  <a:lnTo>
                    <a:pt x="120" y="2907"/>
                  </a:lnTo>
                  <a:lnTo>
                    <a:pt x="120" y="210"/>
                  </a:lnTo>
                  <a:close/>
                  <a:moveTo>
                    <a:pt x="0" y="1"/>
                  </a:moveTo>
                  <a:lnTo>
                    <a:pt x="0" y="3117"/>
                  </a:lnTo>
                  <a:lnTo>
                    <a:pt x="2697" y="15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3191963" y="1519571"/>
              <a:ext cx="165403" cy="191737"/>
            </a:xfrm>
            <a:custGeom>
              <a:avLst/>
              <a:gdLst/>
              <a:ahLst/>
              <a:cxnLst/>
              <a:rect l="l" t="t" r="r" b="b"/>
              <a:pathLst>
                <a:path w="2638" h="3058" extrusionOk="0">
                  <a:moveTo>
                    <a:pt x="1" y="1"/>
                  </a:moveTo>
                  <a:lnTo>
                    <a:pt x="1" y="3057"/>
                  </a:lnTo>
                  <a:lnTo>
                    <a:pt x="2637" y="152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1139;p41">
            <a:extLst>
              <a:ext uri="{FF2B5EF4-FFF2-40B4-BE49-F238E27FC236}">
                <a16:creationId xmlns:a16="http://schemas.microsoft.com/office/drawing/2014/main" id="{A3B94F1B-3FF1-293E-E61F-AE445EE8D3C9}"/>
              </a:ext>
            </a:extLst>
          </p:cNvPr>
          <p:cNvSpPr txBox="1">
            <a:spLocks/>
          </p:cNvSpPr>
          <p:nvPr/>
        </p:nvSpPr>
        <p:spPr>
          <a:xfrm>
            <a:off x="1793334" y="4079776"/>
            <a:ext cx="2982692" cy="671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dirty="0">
                <a:latin typeface="Questrial" pitchFamily="2" charset="0"/>
                <a:ea typeface="Questrial" pitchFamily="2" charset="0"/>
                <a:cs typeface="Questrial" pitchFamily="2" charset="0"/>
              </a:rPr>
              <a:t>Mohamed Abo-</a:t>
            </a:r>
            <a:r>
              <a:rPr lang="en-US" sz="1800" dirty="0" err="1">
                <a:latin typeface="Questrial" pitchFamily="2" charset="0"/>
                <a:ea typeface="Questrial" pitchFamily="2" charset="0"/>
                <a:cs typeface="Questrial" pitchFamily="2" charset="0"/>
              </a:rPr>
              <a:t>Mandour</a:t>
            </a:r>
            <a:endParaRPr lang="en-US" sz="1800" dirty="0">
              <a:latin typeface="Questrial" pitchFamily="2" charset="0"/>
              <a:ea typeface="Questrial" pitchFamily="2" charset="0"/>
              <a:cs typeface="Questrial" pitchFamily="2" charset="0"/>
            </a:endParaRPr>
          </a:p>
        </p:txBody>
      </p:sp>
      <p:sp>
        <p:nvSpPr>
          <p:cNvPr id="4" name="Google Shape;1139;p41">
            <a:extLst>
              <a:ext uri="{FF2B5EF4-FFF2-40B4-BE49-F238E27FC236}">
                <a16:creationId xmlns:a16="http://schemas.microsoft.com/office/drawing/2014/main" id="{74D62C6B-EA59-DEBF-076F-FE2E8D0DEF94}"/>
              </a:ext>
            </a:extLst>
          </p:cNvPr>
          <p:cNvSpPr txBox="1">
            <a:spLocks/>
          </p:cNvSpPr>
          <p:nvPr/>
        </p:nvSpPr>
        <p:spPr>
          <a:xfrm>
            <a:off x="4545461" y="4079776"/>
            <a:ext cx="2982692" cy="671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dirty="0">
                <a:latin typeface="Questrial" pitchFamily="2" charset="0"/>
                <a:ea typeface="Questrial" pitchFamily="2" charset="0"/>
                <a:cs typeface="Questrial" pitchFamily="2" charset="0"/>
              </a:rPr>
              <a:t>Chat GPT</a:t>
            </a:r>
          </a:p>
        </p:txBody>
      </p:sp>
      <p:pic>
        <p:nvPicPr>
          <p:cNvPr id="1028" name="Picture 4">
            <a:extLst>
              <a:ext uri="{FF2B5EF4-FFF2-40B4-BE49-F238E27FC236}">
                <a16:creationId xmlns:a16="http://schemas.microsoft.com/office/drawing/2014/main" id="{5788D466-51F7-5299-BD37-D88CC015B4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01265" y="2480634"/>
            <a:ext cx="1471084" cy="1471084"/>
          </a:xfrm>
          <a:prstGeom prst="rect">
            <a:avLst/>
          </a:prstGeom>
          <a:noFill/>
          <a:effectLst>
            <a:outerShdw blurRad="152400" dist="38100" dir="2700000" sx="104000" sy="104000" algn="tl" rotWithShape="0">
              <a:prstClr val="black">
                <a:alpha val="31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59709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2" name="Google Shape;1182;p4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the </a:t>
            </a:r>
            <a:r>
              <a:rPr lang="en" strike="sngStrike" dirty="0">
                <a:solidFill>
                  <a:schemeClr val="accent2"/>
                </a:solidFill>
              </a:rPr>
              <a:t>new Version</a:t>
            </a:r>
            <a:endParaRPr strike="sngStrike" dirty="0">
              <a:solidFill>
                <a:schemeClr val="accent2"/>
              </a:solidFill>
            </a:endParaRPr>
          </a:p>
        </p:txBody>
      </p:sp>
      <p:sp>
        <p:nvSpPr>
          <p:cNvPr id="1183" name="Google Shape;1183;p44"/>
          <p:cNvSpPr txBox="1">
            <a:spLocks noGrp="1"/>
          </p:cNvSpPr>
          <p:nvPr>
            <p:ph type="subTitle" idx="1"/>
          </p:nvPr>
        </p:nvSpPr>
        <p:spPr>
          <a:xfrm>
            <a:off x="380329" y="1275985"/>
            <a:ext cx="5337302" cy="3009204"/>
          </a:xfrm>
          <a:prstGeom prst="rect">
            <a:avLst/>
          </a:prstGeom>
        </p:spPr>
        <p:txBody>
          <a:bodyPr spcFirstLastPara="1" wrap="square" lIns="91425" tIns="91425" rIns="91425" bIns="91425" anchor="t" anchorCtr="0">
            <a:noAutofit/>
          </a:bodyPr>
          <a:lstStyle/>
          <a:p>
            <a:pPr marL="0" lvl="0" indent="0" algn="ctr">
              <a:buSzPts val="1100"/>
              <a:buNone/>
            </a:pPr>
            <a:endParaRPr lang="en-US" dirty="0"/>
          </a:p>
          <a:p>
            <a:pPr marL="139700" lvl="0" indent="0" algn="ctr">
              <a:spcBef>
                <a:spcPts val="1000"/>
              </a:spcBef>
              <a:buSzPts val="1400"/>
              <a:buNone/>
            </a:pPr>
            <a:endParaRPr lang="en-US" dirty="0"/>
          </a:p>
          <a:p>
            <a:pPr marL="139700" lvl="0" indent="0" algn="ctr">
              <a:spcBef>
                <a:spcPts val="1000"/>
              </a:spcBef>
              <a:buSzPts val="1400"/>
              <a:buNone/>
            </a:pPr>
            <a:endParaRPr lang="en-US" dirty="0"/>
          </a:p>
          <a:p>
            <a:pPr marL="139700" lvl="0" indent="0" algn="ctr">
              <a:spcBef>
                <a:spcPts val="1000"/>
              </a:spcBef>
              <a:buSzPts val="1400"/>
              <a:buNone/>
            </a:pPr>
            <a:r>
              <a:rPr lang="en-US" dirty="0"/>
              <a:t>As you may have guessed, this is indeed a special edition. Congratulations! You have reached the halfway mark in becoming a </a:t>
            </a:r>
            <a:r>
              <a:rPr lang="en-US" dirty="0">
                <a:solidFill>
                  <a:schemeClr val="tx2"/>
                </a:solidFill>
              </a:rPr>
              <a:t>Biomedical Engineer</a:t>
            </a:r>
            <a:r>
              <a:rPr lang="en-US" dirty="0"/>
              <a:t>.</a:t>
            </a:r>
            <a:endParaRPr sz="2000" dirty="0">
              <a:solidFill>
                <a:schemeClr val="tx2"/>
              </a:solidFill>
            </a:endParaRPr>
          </a:p>
        </p:txBody>
      </p:sp>
      <p:sp>
        <p:nvSpPr>
          <p:cNvPr id="1184" name="Google Shape;1184;p44"/>
          <p:cNvSpPr/>
          <p:nvPr/>
        </p:nvSpPr>
        <p:spPr>
          <a:xfrm>
            <a:off x="7892064" y="2183697"/>
            <a:ext cx="71999" cy="71999"/>
          </a:xfrm>
          <a:custGeom>
            <a:avLst/>
            <a:gdLst/>
            <a:ahLst/>
            <a:cxnLst/>
            <a:rect l="l" t="t" r="r" b="b"/>
            <a:pathLst>
              <a:path w="3747" h="3747" extrusionOk="0">
                <a:moveTo>
                  <a:pt x="1889" y="1"/>
                </a:moveTo>
                <a:lnTo>
                  <a:pt x="1679" y="31"/>
                </a:lnTo>
                <a:lnTo>
                  <a:pt x="1499" y="60"/>
                </a:lnTo>
                <a:lnTo>
                  <a:pt x="1319" y="90"/>
                </a:lnTo>
                <a:lnTo>
                  <a:pt x="1140" y="150"/>
                </a:lnTo>
                <a:lnTo>
                  <a:pt x="840" y="330"/>
                </a:lnTo>
                <a:lnTo>
                  <a:pt x="570" y="570"/>
                </a:lnTo>
                <a:lnTo>
                  <a:pt x="330" y="840"/>
                </a:lnTo>
                <a:lnTo>
                  <a:pt x="151" y="1169"/>
                </a:lnTo>
                <a:lnTo>
                  <a:pt x="91" y="1319"/>
                </a:lnTo>
                <a:lnTo>
                  <a:pt x="61" y="1499"/>
                </a:lnTo>
                <a:lnTo>
                  <a:pt x="31" y="1679"/>
                </a:lnTo>
                <a:lnTo>
                  <a:pt x="1" y="1888"/>
                </a:lnTo>
                <a:lnTo>
                  <a:pt x="31" y="2068"/>
                </a:lnTo>
                <a:lnTo>
                  <a:pt x="61" y="2248"/>
                </a:lnTo>
                <a:lnTo>
                  <a:pt x="91" y="2428"/>
                </a:lnTo>
                <a:lnTo>
                  <a:pt x="151" y="2608"/>
                </a:lnTo>
                <a:lnTo>
                  <a:pt x="330" y="2937"/>
                </a:lnTo>
                <a:lnTo>
                  <a:pt x="570" y="3207"/>
                </a:lnTo>
                <a:lnTo>
                  <a:pt x="840" y="3447"/>
                </a:lnTo>
                <a:lnTo>
                  <a:pt x="1140" y="3596"/>
                </a:lnTo>
                <a:lnTo>
                  <a:pt x="1319" y="3656"/>
                </a:lnTo>
                <a:lnTo>
                  <a:pt x="1499" y="3716"/>
                </a:lnTo>
                <a:lnTo>
                  <a:pt x="1679" y="3746"/>
                </a:lnTo>
                <a:lnTo>
                  <a:pt x="2068" y="3746"/>
                </a:lnTo>
                <a:lnTo>
                  <a:pt x="2248" y="3716"/>
                </a:lnTo>
                <a:lnTo>
                  <a:pt x="2428" y="3656"/>
                </a:lnTo>
                <a:lnTo>
                  <a:pt x="2608" y="3596"/>
                </a:lnTo>
                <a:lnTo>
                  <a:pt x="2937" y="3447"/>
                </a:lnTo>
                <a:lnTo>
                  <a:pt x="3207" y="3207"/>
                </a:lnTo>
                <a:lnTo>
                  <a:pt x="3417" y="2937"/>
                </a:lnTo>
                <a:lnTo>
                  <a:pt x="3597" y="2608"/>
                </a:lnTo>
                <a:lnTo>
                  <a:pt x="3657" y="2428"/>
                </a:lnTo>
                <a:lnTo>
                  <a:pt x="3717" y="2248"/>
                </a:lnTo>
                <a:lnTo>
                  <a:pt x="3747" y="2068"/>
                </a:lnTo>
                <a:lnTo>
                  <a:pt x="3747" y="1888"/>
                </a:lnTo>
                <a:lnTo>
                  <a:pt x="3747" y="1679"/>
                </a:lnTo>
                <a:lnTo>
                  <a:pt x="3717" y="1499"/>
                </a:lnTo>
                <a:lnTo>
                  <a:pt x="3657" y="1319"/>
                </a:lnTo>
                <a:lnTo>
                  <a:pt x="3597" y="1169"/>
                </a:lnTo>
                <a:lnTo>
                  <a:pt x="3417" y="840"/>
                </a:lnTo>
                <a:lnTo>
                  <a:pt x="3207" y="570"/>
                </a:lnTo>
                <a:lnTo>
                  <a:pt x="2937" y="330"/>
                </a:lnTo>
                <a:lnTo>
                  <a:pt x="2608" y="150"/>
                </a:lnTo>
                <a:lnTo>
                  <a:pt x="2428" y="90"/>
                </a:lnTo>
                <a:lnTo>
                  <a:pt x="2248" y="60"/>
                </a:lnTo>
                <a:lnTo>
                  <a:pt x="2068" y="31"/>
                </a:lnTo>
                <a:lnTo>
                  <a:pt x="1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rot="2966505" flipH="1">
            <a:off x="6310087" y="370595"/>
            <a:ext cx="4197528" cy="2125815"/>
          </a:xfrm>
          <a:custGeom>
            <a:avLst/>
            <a:gdLst/>
            <a:ahLst/>
            <a:cxnLst/>
            <a:rect l="l" t="t" r="r" b="b"/>
            <a:pathLst>
              <a:path w="32663" h="16542" extrusionOk="0">
                <a:moveTo>
                  <a:pt x="6293" y="4165"/>
                </a:moveTo>
                <a:lnTo>
                  <a:pt x="6593" y="4195"/>
                </a:lnTo>
                <a:lnTo>
                  <a:pt x="6773" y="4225"/>
                </a:lnTo>
                <a:lnTo>
                  <a:pt x="7013" y="4285"/>
                </a:lnTo>
                <a:lnTo>
                  <a:pt x="7192" y="4375"/>
                </a:lnTo>
                <a:lnTo>
                  <a:pt x="7402" y="4495"/>
                </a:lnTo>
                <a:lnTo>
                  <a:pt x="7552" y="4645"/>
                </a:lnTo>
                <a:lnTo>
                  <a:pt x="7612" y="4765"/>
                </a:lnTo>
                <a:lnTo>
                  <a:pt x="7642" y="4855"/>
                </a:lnTo>
                <a:lnTo>
                  <a:pt x="7672" y="5004"/>
                </a:lnTo>
                <a:lnTo>
                  <a:pt x="7672" y="5184"/>
                </a:lnTo>
                <a:lnTo>
                  <a:pt x="7642" y="5334"/>
                </a:lnTo>
                <a:lnTo>
                  <a:pt x="7582" y="5484"/>
                </a:lnTo>
                <a:lnTo>
                  <a:pt x="7492" y="5604"/>
                </a:lnTo>
                <a:lnTo>
                  <a:pt x="7372" y="5724"/>
                </a:lnTo>
                <a:lnTo>
                  <a:pt x="7252" y="5813"/>
                </a:lnTo>
                <a:lnTo>
                  <a:pt x="7102" y="5903"/>
                </a:lnTo>
                <a:lnTo>
                  <a:pt x="6953" y="5933"/>
                </a:lnTo>
                <a:lnTo>
                  <a:pt x="6803" y="5963"/>
                </a:lnTo>
                <a:lnTo>
                  <a:pt x="6653" y="5963"/>
                </a:lnTo>
                <a:lnTo>
                  <a:pt x="6473" y="5933"/>
                </a:lnTo>
                <a:lnTo>
                  <a:pt x="6323" y="5903"/>
                </a:lnTo>
                <a:lnTo>
                  <a:pt x="6173" y="5843"/>
                </a:lnTo>
                <a:lnTo>
                  <a:pt x="6024" y="5754"/>
                </a:lnTo>
                <a:lnTo>
                  <a:pt x="5874" y="5634"/>
                </a:lnTo>
                <a:lnTo>
                  <a:pt x="5664" y="5424"/>
                </a:lnTo>
                <a:lnTo>
                  <a:pt x="5484" y="5154"/>
                </a:lnTo>
                <a:lnTo>
                  <a:pt x="5334" y="4855"/>
                </a:lnTo>
                <a:lnTo>
                  <a:pt x="5215" y="4525"/>
                </a:lnTo>
                <a:lnTo>
                  <a:pt x="5155" y="4225"/>
                </a:lnTo>
                <a:lnTo>
                  <a:pt x="5724" y="4165"/>
                </a:lnTo>
                <a:close/>
                <a:moveTo>
                  <a:pt x="17470" y="6383"/>
                </a:moveTo>
                <a:lnTo>
                  <a:pt x="17560" y="6413"/>
                </a:lnTo>
                <a:lnTo>
                  <a:pt x="17710" y="6533"/>
                </a:lnTo>
                <a:lnTo>
                  <a:pt x="17830" y="6653"/>
                </a:lnTo>
                <a:lnTo>
                  <a:pt x="17890" y="6772"/>
                </a:lnTo>
                <a:lnTo>
                  <a:pt x="17890" y="6922"/>
                </a:lnTo>
                <a:lnTo>
                  <a:pt x="17920" y="7042"/>
                </a:lnTo>
                <a:lnTo>
                  <a:pt x="17890" y="7192"/>
                </a:lnTo>
                <a:lnTo>
                  <a:pt x="17800" y="7462"/>
                </a:lnTo>
                <a:lnTo>
                  <a:pt x="17650" y="7731"/>
                </a:lnTo>
                <a:lnTo>
                  <a:pt x="17560" y="7821"/>
                </a:lnTo>
                <a:lnTo>
                  <a:pt x="17470" y="7911"/>
                </a:lnTo>
                <a:lnTo>
                  <a:pt x="17261" y="8061"/>
                </a:lnTo>
                <a:lnTo>
                  <a:pt x="17051" y="8151"/>
                </a:lnTo>
                <a:lnTo>
                  <a:pt x="16811" y="8241"/>
                </a:lnTo>
                <a:lnTo>
                  <a:pt x="16571" y="8271"/>
                </a:lnTo>
                <a:lnTo>
                  <a:pt x="16512" y="8031"/>
                </a:lnTo>
                <a:lnTo>
                  <a:pt x="16482" y="7761"/>
                </a:lnTo>
                <a:lnTo>
                  <a:pt x="16482" y="7462"/>
                </a:lnTo>
                <a:lnTo>
                  <a:pt x="16512" y="7162"/>
                </a:lnTo>
                <a:lnTo>
                  <a:pt x="16541" y="7012"/>
                </a:lnTo>
                <a:lnTo>
                  <a:pt x="16601" y="6862"/>
                </a:lnTo>
                <a:lnTo>
                  <a:pt x="16721" y="6653"/>
                </a:lnTo>
                <a:lnTo>
                  <a:pt x="16901" y="6503"/>
                </a:lnTo>
                <a:lnTo>
                  <a:pt x="17111" y="6413"/>
                </a:lnTo>
                <a:lnTo>
                  <a:pt x="17231" y="6383"/>
                </a:lnTo>
                <a:close/>
                <a:moveTo>
                  <a:pt x="31284" y="10668"/>
                </a:moveTo>
                <a:lnTo>
                  <a:pt x="31494" y="10698"/>
                </a:lnTo>
                <a:lnTo>
                  <a:pt x="31614" y="10758"/>
                </a:lnTo>
                <a:lnTo>
                  <a:pt x="31764" y="10818"/>
                </a:lnTo>
                <a:lnTo>
                  <a:pt x="31854" y="10908"/>
                </a:lnTo>
                <a:lnTo>
                  <a:pt x="31974" y="10997"/>
                </a:lnTo>
                <a:lnTo>
                  <a:pt x="32153" y="11237"/>
                </a:lnTo>
                <a:lnTo>
                  <a:pt x="32273" y="11477"/>
                </a:lnTo>
                <a:lnTo>
                  <a:pt x="32153" y="11687"/>
                </a:lnTo>
                <a:lnTo>
                  <a:pt x="32004" y="11866"/>
                </a:lnTo>
                <a:lnTo>
                  <a:pt x="31824" y="12016"/>
                </a:lnTo>
                <a:lnTo>
                  <a:pt x="31584" y="12136"/>
                </a:lnTo>
                <a:lnTo>
                  <a:pt x="31404" y="12196"/>
                </a:lnTo>
                <a:lnTo>
                  <a:pt x="31015" y="12196"/>
                </a:lnTo>
                <a:lnTo>
                  <a:pt x="30805" y="12136"/>
                </a:lnTo>
                <a:lnTo>
                  <a:pt x="30685" y="12046"/>
                </a:lnTo>
                <a:lnTo>
                  <a:pt x="30565" y="11956"/>
                </a:lnTo>
                <a:lnTo>
                  <a:pt x="30475" y="11837"/>
                </a:lnTo>
                <a:lnTo>
                  <a:pt x="30415" y="11717"/>
                </a:lnTo>
                <a:lnTo>
                  <a:pt x="30356" y="11537"/>
                </a:lnTo>
                <a:lnTo>
                  <a:pt x="30386" y="11357"/>
                </a:lnTo>
                <a:lnTo>
                  <a:pt x="30445" y="11177"/>
                </a:lnTo>
                <a:lnTo>
                  <a:pt x="30565" y="10997"/>
                </a:lnTo>
                <a:lnTo>
                  <a:pt x="30745" y="10848"/>
                </a:lnTo>
                <a:lnTo>
                  <a:pt x="30895" y="10758"/>
                </a:lnTo>
                <a:lnTo>
                  <a:pt x="31105" y="10698"/>
                </a:lnTo>
                <a:lnTo>
                  <a:pt x="31284" y="10668"/>
                </a:lnTo>
                <a:close/>
                <a:moveTo>
                  <a:pt x="23284" y="11507"/>
                </a:moveTo>
                <a:lnTo>
                  <a:pt x="23523" y="11567"/>
                </a:lnTo>
                <a:lnTo>
                  <a:pt x="23733" y="11717"/>
                </a:lnTo>
                <a:lnTo>
                  <a:pt x="23913" y="11866"/>
                </a:lnTo>
                <a:lnTo>
                  <a:pt x="24033" y="12046"/>
                </a:lnTo>
                <a:lnTo>
                  <a:pt x="24093" y="12226"/>
                </a:lnTo>
                <a:lnTo>
                  <a:pt x="24123" y="12406"/>
                </a:lnTo>
                <a:lnTo>
                  <a:pt x="24093" y="12616"/>
                </a:lnTo>
                <a:lnTo>
                  <a:pt x="24003" y="12825"/>
                </a:lnTo>
                <a:lnTo>
                  <a:pt x="23883" y="13005"/>
                </a:lnTo>
                <a:lnTo>
                  <a:pt x="23673" y="13155"/>
                </a:lnTo>
                <a:lnTo>
                  <a:pt x="23464" y="13245"/>
                </a:lnTo>
                <a:lnTo>
                  <a:pt x="23224" y="13335"/>
                </a:lnTo>
                <a:lnTo>
                  <a:pt x="22954" y="13395"/>
                </a:lnTo>
                <a:lnTo>
                  <a:pt x="22385" y="13395"/>
                </a:lnTo>
                <a:lnTo>
                  <a:pt x="21875" y="13335"/>
                </a:lnTo>
                <a:lnTo>
                  <a:pt x="21845" y="13005"/>
                </a:lnTo>
                <a:lnTo>
                  <a:pt x="21875" y="12706"/>
                </a:lnTo>
                <a:lnTo>
                  <a:pt x="21935" y="12466"/>
                </a:lnTo>
                <a:lnTo>
                  <a:pt x="22025" y="12256"/>
                </a:lnTo>
                <a:lnTo>
                  <a:pt x="22145" y="12046"/>
                </a:lnTo>
                <a:lnTo>
                  <a:pt x="22295" y="11866"/>
                </a:lnTo>
                <a:lnTo>
                  <a:pt x="22475" y="11747"/>
                </a:lnTo>
                <a:lnTo>
                  <a:pt x="22654" y="11627"/>
                </a:lnTo>
                <a:lnTo>
                  <a:pt x="22834" y="11537"/>
                </a:lnTo>
                <a:lnTo>
                  <a:pt x="23044" y="11507"/>
                </a:lnTo>
                <a:close/>
                <a:moveTo>
                  <a:pt x="8301" y="0"/>
                </a:moveTo>
                <a:lnTo>
                  <a:pt x="7941" y="60"/>
                </a:lnTo>
                <a:lnTo>
                  <a:pt x="7582" y="120"/>
                </a:lnTo>
                <a:lnTo>
                  <a:pt x="7252" y="240"/>
                </a:lnTo>
                <a:lnTo>
                  <a:pt x="6923" y="390"/>
                </a:lnTo>
                <a:lnTo>
                  <a:pt x="6623" y="570"/>
                </a:lnTo>
                <a:lnTo>
                  <a:pt x="6323" y="779"/>
                </a:lnTo>
                <a:lnTo>
                  <a:pt x="6054" y="1049"/>
                </a:lnTo>
                <a:lnTo>
                  <a:pt x="5784" y="1349"/>
                </a:lnTo>
                <a:lnTo>
                  <a:pt x="5544" y="1708"/>
                </a:lnTo>
                <a:lnTo>
                  <a:pt x="5364" y="2098"/>
                </a:lnTo>
                <a:lnTo>
                  <a:pt x="5215" y="2487"/>
                </a:lnTo>
                <a:lnTo>
                  <a:pt x="5095" y="2907"/>
                </a:lnTo>
                <a:lnTo>
                  <a:pt x="5035" y="3326"/>
                </a:lnTo>
                <a:lnTo>
                  <a:pt x="5035" y="3746"/>
                </a:lnTo>
                <a:lnTo>
                  <a:pt x="5065" y="4165"/>
                </a:lnTo>
                <a:lnTo>
                  <a:pt x="4435" y="4315"/>
                </a:lnTo>
                <a:lnTo>
                  <a:pt x="3836" y="4555"/>
                </a:lnTo>
                <a:lnTo>
                  <a:pt x="3237" y="4825"/>
                </a:lnTo>
                <a:lnTo>
                  <a:pt x="2668" y="5154"/>
                </a:lnTo>
                <a:lnTo>
                  <a:pt x="2158" y="5544"/>
                </a:lnTo>
                <a:lnTo>
                  <a:pt x="1679" y="5993"/>
                </a:lnTo>
                <a:lnTo>
                  <a:pt x="1259" y="6503"/>
                </a:lnTo>
                <a:lnTo>
                  <a:pt x="1049" y="6742"/>
                </a:lnTo>
                <a:lnTo>
                  <a:pt x="870" y="7042"/>
                </a:lnTo>
                <a:lnTo>
                  <a:pt x="690" y="7372"/>
                </a:lnTo>
                <a:lnTo>
                  <a:pt x="510" y="7761"/>
                </a:lnTo>
                <a:lnTo>
                  <a:pt x="360" y="8121"/>
                </a:lnTo>
                <a:lnTo>
                  <a:pt x="240" y="8510"/>
                </a:lnTo>
                <a:lnTo>
                  <a:pt x="150" y="8900"/>
                </a:lnTo>
                <a:lnTo>
                  <a:pt x="61" y="9289"/>
                </a:lnTo>
                <a:lnTo>
                  <a:pt x="31" y="9679"/>
                </a:lnTo>
                <a:lnTo>
                  <a:pt x="1" y="10099"/>
                </a:lnTo>
                <a:lnTo>
                  <a:pt x="1" y="10488"/>
                </a:lnTo>
                <a:lnTo>
                  <a:pt x="31" y="10908"/>
                </a:lnTo>
                <a:lnTo>
                  <a:pt x="90" y="11297"/>
                </a:lnTo>
                <a:lnTo>
                  <a:pt x="180" y="11687"/>
                </a:lnTo>
                <a:lnTo>
                  <a:pt x="300" y="12076"/>
                </a:lnTo>
                <a:lnTo>
                  <a:pt x="420" y="12466"/>
                </a:lnTo>
                <a:lnTo>
                  <a:pt x="570" y="12825"/>
                </a:lnTo>
                <a:lnTo>
                  <a:pt x="750" y="13185"/>
                </a:lnTo>
                <a:lnTo>
                  <a:pt x="780" y="13215"/>
                </a:lnTo>
                <a:lnTo>
                  <a:pt x="810" y="13185"/>
                </a:lnTo>
                <a:lnTo>
                  <a:pt x="840" y="13185"/>
                </a:lnTo>
                <a:lnTo>
                  <a:pt x="840" y="13155"/>
                </a:lnTo>
                <a:lnTo>
                  <a:pt x="630" y="12795"/>
                </a:lnTo>
                <a:lnTo>
                  <a:pt x="480" y="12436"/>
                </a:lnTo>
                <a:lnTo>
                  <a:pt x="360" y="12046"/>
                </a:lnTo>
                <a:lnTo>
                  <a:pt x="240" y="11657"/>
                </a:lnTo>
                <a:lnTo>
                  <a:pt x="180" y="11267"/>
                </a:lnTo>
                <a:lnTo>
                  <a:pt x="120" y="10878"/>
                </a:lnTo>
                <a:lnTo>
                  <a:pt x="90" y="10488"/>
                </a:lnTo>
                <a:lnTo>
                  <a:pt x="90" y="10099"/>
                </a:lnTo>
                <a:lnTo>
                  <a:pt x="90" y="9709"/>
                </a:lnTo>
                <a:lnTo>
                  <a:pt x="150" y="9289"/>
                </a:lnTo>
                <a:lnTo>
                  <a:pt x="210" y="8900"/>
                </a:lnTo>
                <a:lnTo>
                  <a:pt x="300" y="8510"/>
                </a:lnTo>
                <a:lnTo>
                  <a:pt x="420" y="8151"/>
                </a:lnTo>
                <a:lnTo>
                  <a:pt x="570" y="7761"/>
                </a:lnTo>
                <a:lnTo>
                  <a:pt x="750" y="7402"/>
                </a:lnTo>
                <a:lnTo>
                  <a:pt x="930" y="7072"/>
                </a:lnTo>
                <a:lnTo>
                  <a:pt x="1109" y="6802"/>
                </a:lnTo>
                <a:lnTo>
                  <a:pt x="1319" y="6533"/>
                </a:lnTo>
                <a:lnTo>
                  <a:pt x="1739" y="6053"/>
                </a:lnTo>
                <a:lnTo>
                  <a:pt x="2218" y="5604"/>
                </a:lnTo>
                <a:lnTo>
                  <a:pt x="2727" y="5214"/>
                </a:lnTo>
                <a:lnTo>
                  <a:pt x="3267" y="4885"/>
                </a:lnTo>
                <a:lnTo>
                  <a:pt x="3866" y="4615"/>
                </a:lnTo>
                <a:lnTo>
                  <a:pt x="4465" y="4405"/>
                </a:lnTo>
                <a:lnTo>
                  <a:pt x="5095" y="4255"/>
                </a:lnTo>
                <a:lnTo>
                  <a:pt x="5155" y="4525"/>
                </a:lnTo>
                <a:lnTo>
                  <a:pt x="5275" y="4885"/>
                </a:lnTo>
                <a:lnTo>
                  <a:pt x="5424" y="5214"/>
                </a:lnTo>
                <a:lnTo>
                  <a:pt x="5604" y="5484"/>
                </a:lnTo>
                <a:lnTo>
                  <a:pt x="5844" y="5694"/>
                </a:lnTo>
                <a:lnTo>
                  <a:pt x="5994" y="5813"/>
                </a:lnTo>
                <a:lnTo>
                  <a:pt x="6144" y="5903"/>
                </a:lnTo>
                <a:lnTo>
                  <a:pt x="6293" y="5963"/>
                </a:lnTo>
                <a:lnTo>
                  <a:pt x="6473" y="5993"/>
                </a:lnTo>
                <a:lnTo>
                  <a:pt x="6653" y="6023"/>
                </a:lnTo>
                <a:lnTo>
                  <a:pt x="6983" y="6023"/>
                </a:lnTo>
                <a:lnTo>
                  <a:pt x="7132" y="5963"/>
                </a:lnTo>
                <a:lnTo>
                  <a:pt x="7282" y="5873"/>
                </a:lnTo>
                <a:lnTo>
                  <a:pt x="7432" y="5784"/>
                </a:lnTo>
                <a:lnTo>
                  <a:pt x="7552" y="5664"/>
                </a:lnTo>
                <a:lnTo>
                  <a:pt x="7642" y="5514"/>
                </a:lnTo>
                <a:lnTo>
                  <a:pt x="7702" y="5334"/>
                </a:lnTo>
                <a:lnTo>
                  <a:pt x="7762" y="5184"/>
                </a:lnTo>
                <a:lnTo>
                  <a:pt x="7762" y="5004"/>
                </a:lnTo>
                <a:lnTo>
                  <a:pt x="7732" y="4855"/>
                </a:lnTo>
                <a:lnTo>
                  <a:pt x="7702" y="4765"/>
                </a:lnTo>
                <a:lnTo>
                  <a:pt x="7612" y="4645"/>
                </a:lnTo>
                <a:lnTo>
                  <a:pt x="7522" y="4525"/>
                </a:lnTo>
                <a:lnTo>
                  <a:pt x="7402" y="4405"/>
                </a:lnTo>
                <a:lnTo>
                  <a:pt x="7192" y="4285"/>
                </a:lnTo>
                <a:lnTo>
                  <a:pt x="6953" y="4195"/>
                </a:lnTo>
                <a:lnTo>
                  <a:pt x="6653" y="4105"/>
                </a:lnTo>
                <a:lnTo>
                  <a:pt x="6293" y="4075"/>
                </a:lnTo>
                <a:lnTo>
                  <a:pt x="5724" y="4105"/>
                </a:lnTo>
                <a:lnTo>
                  <a:pt x="5155" y="4165"/>
                </a:lnTo>
                <a:lnTo>
                  <a:pt x="5095" y="3746"/>
                </a:lnTo>
                <a:lnTo>
                  <a:pt x="5125" y="3326"/>
                </a:lnTo>
                <a:lnTo>
                  <a:pt x="5155" y="2907"/>
                </a:lnTo>
                <a:lnTo>
                  <a:pt x="5275" y="2517"/>
                </a:lnTo>
                <a:lnTo>
                  <a:pt x="5424" y="2128"/>
                </a:lnTo>
                <a:lnTo>
                  <a:pt x="5604" y="1738"/>
                </a:lnTo>
                <a:lnTo>
                  <a:pt x="5844" y="1409"/>
                </a:lnTo>
                <a:lnTo>
                  <a:pt x="6114" y="1079"/>
                </a:lnTo>
                <a:lnTo>
                  <a:pt x="6383" y="839"/>
                </a:lnTo>
                <a:lnTo>
                  <a:pt x="6653" y="629"/>
                </a:lnTo>
                <a:lnTo>
                  <a:pt x="6953" y="450"/>
                </a:lnTo>
                <a:lnTo>
                  <a:pt x="7282" y="330"/>
                </a:lnTo>
                <a:lnTo>
                  <a:pt x="7612" y="210"/>
                </a:lnTo>
                <a:lnTo>
                  <a:pt x="7971" y="120"/>
                </a:lnTo>
                <a:lnTo>
                  <a:pt x="8331" y="90"/>
                </a:lnTo>
                <a:lnTo>
                  <a:pt x="8691" y="90"/>
                </a:lnTo>
                <a:lnTo>
                  <a:pt x="9080" y="120"/>
                </a:lnTo>
                <a:lnTo>
                  <a:pt x="9470" y="180"/>
                </a:lnTo>
                <a:lnTo>
                  <a:pt x="9859" y="300"/>
                </a:lnTo>
                <a:lnTo>
                  <a:pt x="10219" y="450"/>
                </a:lnTo>
                <a:lnTo>
                  <a:pt x="10578" y="629"/>
                </a:lnTo>
                <a:lnTo>
                  <a:pt x="10908" y="869"/>
                </a:lnTo>
                <a:lnTo>
                  <a:pt x="11208" y="1109"/>
                </a:lnTo>
                <a:lnTo>
                  <a:pt x="11507" y="1409"/>
                </a:lnTo>
                <a:lnTo>
                  <a:pt x="11747" y="1738"/>
                </a:lnTo>
                <a:lnTo>
                  <a:pt x="11987" y="2068"/>
                </a:lnTo>
                <a:lnTo>
                  <a:pt x="12167" y="2457"/>
                </a:lnTo>
                <a:lnTo>
                  <a:pt x="12346" y="2817"/>
                </a:lnTo>
                <a:lnTo>
                  <a:pt x="12496" y="3206"/>
                </a:lnTo>
                <a:lnTo>
                  <a:pt x="12616" y="3626"/>
                </a:lnTo>
                <a:lnTo>
                  <a:pt x="12856" y="4405"/>
                </a:lnTo>
                <a:lnTo>
                  <a:pt x="12886" y="4465"/>
                </a:lnTo>
                <a:lnTo>
                  <a:pt x="13155" y="5334"/>
                </a:lnTo>
                <a:lnTo>
                  <a:pt x="13305" y="5724"/>
                </a:lnTo>
                <a:lnTo>
                  <a:pt x="13455" y="6143"/>
                </a:lnTo>
                <a:lnTo>
                  <a:pt x="13635" y="6503"/>
                </a:lnTo>
                <a:lnTo>
                  <a:pt x="13845" y="6862"/>
                </a:lnTo>
                <a:lnTo>
                  <a:pt x="14084" y="7222"/>
                </a:lnTo>
                <a:lnTo>
                  <a:pt x="14384" y="7521"/>
                </a:lnTo>
                <a:lnTo>
                  <a:pt x="14594" y="7701"/>
                </a:lnTo>
                <a:lnTo>
                  <a:pt x="14833" y="7881"/>
                </a:lnTo>
                <a:lnTo>
                  <a:pt x="15073" y="8031"/>
                </a:lnTo>
                <a:lnTo>
                  <a:pt x="15343" y="8151"/>
                </a:lnTo>
                <a:lnTo>
                  <a:pt x="15643" y="8271"/>
                </a:lnTo>
                <a:lnTo>
                  <a:pt x="15942" y="8331"/>
                </a:lnTo>
                <a:lnTo>
                  <a:pt x="16212" y="8361"/>
                </a:lnTo>
                <a:lnTo>
                  <a:pt x="16512" y="8361"/>
                </a:lnTo>
                <a:lnTo>
                  <a:pt x="16631" y="8810"/>
                </a:lnTo>
                <a:lnTo>
                  <a:pt x="16811" y="9289"/>
                </a:lnTo>
                <a:lnTo>
                  <a:pt x="17021" y="9739"/>
                </a:lnTo>
                <a:lnTo>
                  <a:pt x="17261" y="10158"/>
                </a:lnTo>
                <a:lnTo>
                  <a:pt x="17530" y="10578"/>
                </a:lnTo>
                <a:lnTo>
                  <a:pt x="17830" y="10997"/>
                </a:lnTo>
                <a:lnTo>
                  <a:pt x="18160" y="11357"/>
                </a:lnTo>
                <a:lnTo>
                  <a:pt x="18519" y="11717"/>
                </a:lnTo>
                <a:lnTo>
                  <a:pt x="18909" y="12046"/>
                </a:lnTo>
                <a:lnTo>
                  <a:pt x="19268" y="12316"/>
                </a:lnTo>
                <a:lnTo>
                  <a:pt x="19688" y="12586"/>
                </a:lnTo>
                <a:lnTo>
                  <a:pt x="20077" y="12795"/>
                </a:lnTo>
                <a:lnTo>
                  <a:pt x="20497" y="13005"/>
                </a:lnTo>
                <a:lnTo>
                  <a:pt x="20946" y="13155"/>
                </a:lnTo>
                <a:lnTo>
                  <a:pt x="21366" y="13305"/>
                </a:lnTo>
                <a:lnTo>
                  <a:pt x="21815" y="13395"/>
                </a:lnTo>
                <a:lnTo>
                  <a:pt x="21905" y="13694"/>
                </a:lnTo>
                <a:lnTo>
                  <a:pt x="21995" y="13964"/>
                </a:lnTo>
                <a:lnTo>
                  <a:pt x="22145" y="14234"/>
                </a:lnTo>
                <a:lnTo>
                  <a:pt x="22265" y="14473"/>
                </a:lnTo>
                <a:lnTo>
                  <a:pt x="22445" y="14683"/>
                </a:lnTo>
                <a:lnTo>
                  <a:pt x="22624" y="14923"/>
                </a:lnTo>
                <a:lnTo>
                  <a:pt x="22804" y="15133"/>
                </a:lnTo>
                <a:lnTo>
                  <a:pt x="23014" y="15342"/>
                </a:lnTo>
                <a:lnTo>
                  <a:pt x="23254" y="15522"/>
                </a:lnTo>
                <a:lnTo>
                  <a:pt x="23493" y="15672"/>
                </a:lnTo>
                <a:lnTo>
                  <a:pt x="23733" y="15852"/>
                </a:lnTo>
                <a:lnTo>
                  <a:pt x="24003" y="15972"/>
                </a:lnTo>
                <a:lnTo>
                  <a:pt x="24542" y="16211"/>
                </a:lnTo>
                <a:lnTo>
                  <a:pt x="25142" y="16391"/>
                </a:lnTo>
                <a:lnTo>
                  <a:pt x="25741" y="16511"/>
                </a:lnTo>
                <a:lnTo>
                  <a:pt x="26070" y="16541"/>
                </a:lnTo>
                <a:lnTo>
                  <a:pt x="26370" y="16541"/>
                </a:lnTo>
                <a:lnTo>
                  <a:pt x="26969" y="16511"/>
                </a:lnTo>
                <a:lnTo>
                  <a:pt x="27599" y="16391"/>
                </a:lnTo>
                <a:lnTo>
                  <a:pt x="28198" y="16241"/>
                </a:lnTo>
                <a:lnTo>
                  <a:pt x="28827" y="16002"/>
                </a:lnTo>
                <a:lnTo>
                  <a:pt x="29397" y="15702"/>
                </a:lnTo>
                <a:lnTo>
                  <a:pt x="29966" y="15312"/>
                </a:lnTo>
                <a:lnTo>
                  <a:pt x="30535" y="14893"/>
                </a:lnTo>
                <a:lnTo>
                  <a:pt x="31045" y="14443"/>
                </a:lnTo>
                <a:lnTo>
                  <a:pt x="31554" y="13904"/>
                </a:lnTo>
                <a:lnTo>
                  <a:pt x="31824" y="13545"/>
                </a:lnTo>
                <a:lnTo>
                  <a:pt x="32094" y="13155"/>
                </a:lnTo>
                <a:lnTo>
                  <a:pt x="32213" y="12915"/>
                </a:lnTo>
                <a:lnTo>
                  <a:pt x="32303" y="12706"/>
                </a:lnTo>
                <a:lnTo>
                  <a:pt x="32363" y="12436"/>
                </a:lnTo>
                <a:lnTo>
                  <a:pt x="32423" y="12196"/>
                </a:lnTo>
                <a:lnTo>
                  <a:pt x="32423" y="12016"/>
                </a:lnTo>
                <a:lnTo>
                  <a:pt x="32423" y="11837"/>
                </a:lnTo>
                <a:lnTo>
                  <a:pt x="32393" y="11657"/>
                </a:lnTo>
                <a:lnTo>
                  <a:pt x="32333" y="11507"/>
                </a:lnTo>
                <a:lnTo>
                  <a:pt x="32453" y="11267"/>
                </a:lnTo>
                <a:lnTo>
                  <a:pt x="32513" y="11057"/>
                </a:lnTo>
                <a:lnTo>
                  <a:pt x="32573" y="10818"/>
                </a:lnTo>
                <a:lnTo>
                  <a:pt x="32633" y="10608"/>
                </a:lnTo>
                <a:lnTo>
                  <a:pt x="32633" y="10368"/>
                </a:lnTo>
                <a:lnTo>
                  <a:pt x="32663" y="10128"/>
                </a:lnTo>
                <a:lnTo>
                  <a:pt x="32603" y="9649"/>
                </a:lnTo>
                <a:lnTo>
                  <a:pt x="32483" y="9200"/>
                </a:lnTo>
                <a:lnTo>
                  <a:pt x="32333" y="8780"/>
                </a:lnTo>
                <a:lnTo>
                  <a:pt x="32094" y="8361"/>
                </a:lnTo>
                <a:lnTo>
                  <a:pt x="31944" y="8181"/>
                </a:lnTo>
                <a:lnTo>
                  <a:pt x="31794" y="8001"/>
                </a:lnTo>
                <a:lnTo>
                  <a:pt x="31614" y="7851"/>
                </a:lnTo>
                <a:lnTo>
                  <a:pt x="31434" y="7701"/>
                </a:lnTo>
                <a:lnTo>
                  <a:pt x="31404" y="7671"/>
                </a:lnTo>
                <a:lnTo>
                  <a:pt x="31374" y="7701"/>
                </a:lnTo>
                <a:lnTo>
                  <a:pt x="31374" y="7731"/>
                </a:lnTo>
                <a:lnTo>
                  <a:pt x="31404" y="7761"/>
                </a:lnTo>
                <a:lnTo>
                  <a:pt x="31584" y="7881"/>
                </a:lnTo>
                <a:lnTo>
                  <a:pt x="31734" y="8061"/>
                </a:lnTo>
                <a:lnTo>
                  <a:pt x="32034" y="8420"/>
                </a:lnTo>
                <a:lnTo>
                  <a:pt x="32243" y="8810"/>
                </a:lnTo>
                <a:lnTo>
                  <a:pt x="32423" y="9230"/>
                </a:lnTo>
                <a:lnTo>
                  <a:pt x="32543" y="9679"/>
                </a:lnTo>
                <a:lnTo>
                  <a:pt x="32573" y="10128"/>
                </a:lnTo>
                <a:lnTo>
                  <a:pt x="32543" y="10578"/>
                </a:lnTo>
                <a:lnTo>
                  <a:pt x="32513" y="10818"/>
                </a:lnTo>
                <a:lnTo>
                  <a:pt x="32453" y="11027"/>
                </a:lnTo>
                <a:lnTo>
                  <a:pt x="32393" y="11207"/>
                </a:lnTo>
                <a:lnTo>
                  <a:pt x="32303" y="11417"/>
                </a:lnTo>
                <a:lnTo>
                  <a:pt x="32183" y="11147"/>
                </a:lnTo>
                <a:lnTo>
                  <a:pt x="32004" y="10938"/>
                </a:lnTo>
                <a:lnTo>
                  <a:pt x="31764" y="10758"/>
                </a:lnTo>
                <a:lnTo>
                  <a:pt x="31644" y="10668"/>
                </a:lnTo>
                <a:lnTo>
                  <a:pt x="31494" y="10638"/>
                </a:lnTo>
                <a:lnTo>
                  <a:pt x="31374" y="10608"/>
                </a:lnTo>
                <a:lnTo>
                  <a:pt x="31135" y="10608"/>
                </a:lnTo>
                <a:lnTo>
                  <a:pt x="30985" y="10638"/>
                </a:lnTo>
                <a:lnTo>
                  <a:pt x="30745" y="10758"/>
                </a:lnTo>
                <a:lnTo>
                  <a:pt x="30625" y="10848"/>
                </a:lnTo>
                <a:lnTo>
                  <a:pt x="30535" y="10938"/>
                </a:lnTo>
                <a:lnTo>
                  <a:pt x="30386" y="11147"/>
                </a:lnTo>
                <a:lnTo>
                  <a:pt x="30326" y="11327"/>
                </a:lnTo>
                <a:lnTo>
                  <a:pt x="30296" y="11537"/>
                </a:lnTo>
                <a:lnTo>
                  <a:pt x="30326" y="11747"/>
                </a:lnTo>
                <a:lnTo>
                  <a:pt x="30415" y="11896"/>
                </a:lnTo>
                <a:lnTo>
                  <a:pt x="30505" y="12016"/>
                </a:lnTo>
                <a:lnTo>
                  <a:pt x="30625" y="12106"/>
                </a:lnTo>
                <a:lnTo>
                  <a:pt x="30805" y="12196"/>
                </a:lnTo>
                <a:lnTo>
                  <a:pt x="30985" y="12256"/>
                </a:lnTo>
                <a:lnTo>
                  <a:pt x="31225" y="12286"/>
                </a:lnTo>
                <a:lnTo>
                  <a:pt x="31434" y="12256"/>
                </a:lnTo>
                <a:lnTo>
                  <a:pt x="31614" y="12196"/>
                </a:lnTo>
                <a:lnTo>
                  <a:pt x="31824" y="12076"/>
                </a:lnTo>
                <a:lnTo>
                  <a:pt x="32004" y="11926"/>
                </a:lnTo>
                <a:lnTo>
                  <a:pt x="32183" y="11747"/>
                </a:lnTo>
                <a:lnTo>
                  <a:pt x="32303" y="11567"/>
                </a:lnTo>
                <a:lnTo>
                  <a:pt x="32363" y="11896"/>
                </a:lnTo>
                <a:lnTo>
                  <a:pt x="32333" y="12196"/>
                </a:lnTo>
                <a:lnTo>
                  <a:pt x="32303" y="12436"/>
                </a:lnTo>
                <a:lnTo>
                  <a:pt x="32243" y="12676"/>
                </a:lnTo>
                <a:lnTo>
                  <a:pt x="32153" y="12885"/>
                </a:lnTo>
                <a:lnTo>
                  <a:pt x="32034" y="13125"/>
                </a:lnTo>
                <a:lnTo>
                  <a:pt x="31764" y="13515"/>
                </a:lnTo>
                <a:lnTo>
                  <a:pt x="31494" y="13844"/>
                </a:lnTo>
                <a:lnTo>
                  <a:pt x="30985" y="14384"/>
                </a:lnTo>
                <a:lnTo>
                  <a:pt x="30475" y="14863"/>
                </a:lnTo>
                <a:lnTo>
                  <a:pt x="29936" y="15253"/>
                </a:lnTo>
                <a:lnTo>
                  <a:pt x="29367" y="15612"/>
                </a:lnTo>
                <a:lnTo>
                  <a:pt x="28797" y="15912"/>
                </a:lnTo>
                <a:lnTo>
                  <a:pt x="28198" y="16152"/>
                </a:lnTo>
                <a:lnTo>
                  <a:pt x="27569" y="16331"/>
                </a:lnTo>
                <a:lnTo>
                  <a:pt x="26969" y="16421"/>
                </a:lnTo>
                <a:lnTo>
                  <a:pt x="26610" y="16451"/>
                </a:lnTo>
                <a:lnTo>
                  <a:pt x="26280" y="16481"/>
                </a:lnTo>
                <a:lnTo>
                  <a:pt x="25921" y="16451"/>
                </a:lnTo>
                <a:lnTo>
                  <a:pt x="25591" y="16421"/>
                </a:lnTo>
                <a:lnTo>
                  <a:pt x="25261" y="16361"/>
                </a:lnTo>
                <a:lnTo>
                  <a:pt x="24932" y="16271"/>
                </a:lnTo>
                <a:lnTo>
                  <a:pt x="24602" y="16152"/>
                </a:lnTo>
                <a:lnTo>
                  <a:pt x="24303" y="16032"/>
                </a:lnTo>
                <a:lnTo>
                  <a:pt x="24003" y="15912"/>
                </a:lnTo>
                <a:lnTo>
                  <a:pt x="23703" y="15732"/>
                </a:lnTo>
                <a:lnTo>
                  <a:pt x="23434" y="15552"/>
                </a:lnTo>
                <a:lnTo>
                  <a:pt x="23164" y="15372"/>
                </a:lnTo>
                <a:lnTo>
                  <a:pt x="22924" y="15163"/>
                </a:lnTo>
                <a:lnTo>
                  <a:pt x="22714" y="14923"/>
                </a:lnTo>
                <a:lnTo>
                  <a:pt x="22505" y="14683"/>
                </a:lnTo>
                <a:lnTo>
                  <a:pt x="22325" y="14414"/>
                </a:lnTo>
                <a:lnTo>
                  <a:pt x="22205" y="14204"/>
                </a:lnTo>
                <a:lnTo>
                  <a:pt x="22085" y="13964"/>
                </a:lnTo>
                <a:lnTo>
                  <a:pt x="21965" y="13694"/>
                </a:lnTo>
                <a:lnTo>
                  <a:pt x="21905" y="13395"/>
                </a:lnTo>
                <a:lnTo>
                  <a:pt x="22385" y="13455"/>
                </a:lnTo>
                <a:lnTo>
                  <a:pt x="22684" y="13485"/>
                </a:lnTo>
                <a:lnTo>
                  <a:pt x="22954" y="13455"/>
                </a:lnTo>
                <a:lnTo>
                  <a:pt x="23254" y="13395"/>
                </a:lnTo>
                <a:lnTo>
                  <a:pt x="23493" y="13305"/>
                </a:lnTo>
                <a:lnTo>
                  <a:pt x="23733" y="13185"/>
                </a:lnTo>
                <a:lnTo>
                  <a:pt x="23943" y="13035"/>
                </a:lnTo>
                <a:lnTo>
                  <a:pt x="24093" y="12855"/>
                </a:lnTo>
                <a:lnTo>
                  <a:pt x="24183" y="12616"/>
                </a:lnTo>
                <a:lnTo>
                  <a:pt x="24183" y="12406"/>
                </a:lnTo>
                <a:lnTo>
                  <a:pt x="24153" y="12226"/>
                </a:lnTo>
                <a:lnTo>
                  <a:pt x="24093" y="12016"/>
                </a:lnTo>
                <a:lnTo>
                  <a:pt x="23943" y="11837"/>
                </a:lnTo>
                <a:lnTo>
                  <a:pt x="23763" y="11657"/>
                </a:lnTo>
                <a:lnTo>
                  <a:pt x="23523" y="11507"/>
                </a:lnTo>
                <a:lnTo>
                  <a:pt x="23284" y="11447"/>
                </a:lnTo>
                <a:lnTo>
                  <a:pt x="23044" y="11417"/>
                </a:lnTo>
                <a:lnTo>
                  <a:pt x="22834" y="11477"/>
                </a:lnTo>
                <a:lnTo>
                  <a:pt x="22624" y="11567"/>
                </a:lnTo>
                <a:lnTo>
                  <a:pt x="22415" y="11687"/>
                </a:lnTo>
                <a:lnTo>
                  <a:pt x="22235" y="11837"/>
                </a:lnTo>
                <a:lnTo>
                  <a:pt x="22085" y="12016"/>
                </a:lnTo>
                <a:lnTo>
                  <a:pt x="21965" y="12226"/>
                </a:lnTo>
                <a:lnTo>
                  <a:pt x="21875" y="12436"/>
                </a:lnTo>
                <a:lnTo>
                  <a:pt x="21815" y="12676"/>
                </a:lnTo>
                <a:lnTo>
                  <a:pt x="21785" y="13005"/>
                </a:lnTo>
                <a:lnTo>
                  <a:pt x="21815" y="13305"/>
                </a:lnTo>
                <a:lnTo>
                  <a:pt x="21366" y="13215"/>
                </a:lnTo>
                <a:lnTo>
                  <a:pt x="20946" y="13095"/>
                </a:lnTo>
                <a:lnTo>
                  <a:pt x="20527" y="12915"/>
                </a:lnTo>
                <a:lnTo>
                  <a:pt x="20107" y="12735"/>
                </a:lnTo>
                <a:lnTo>
                  <a:pt x="19688" y="12526"/>
                </a:lnTo>
                <a:lnTo>
                  <a:pt x="19298" y="12256"/>
                </a:lnTo>
                <a:lnTo>
                  <a:pt x="18939" y="11986"/>
                </a:lnTo>
                <a:lnTo>
                  <a:pt x="18579" y="11687"/>
                </a:lnTo>
                <a:lnTo>
                  <a:pt x="18220" y="11327"/>
                </a:lnTo>
                <a:lnTo>
                  <a:pt x="17890" y="10938"/>
                </a:lnTo>
                <a:lnTo>
                  <a:pt x="17590" y="10548"/>
                </a:lnTo>
                <a:lnTo>
                  <a:pt x="17321" y="10128"/>
                </a:lnTo>
                <a:lnTo>
                  <a:pt x="17081" y="9709"/>
                </a:lnTo>
                <a:lnTo>
                  <a:pt x="16871" y="9259"/>
                </a:lnTo>
                <a:lnTo>
                  <a:pt x="16721" y="8810"/>
                </a:lnTo>
                <a:lnTo>
                  <a:pt x="16601" y="8331"/>
                </a:lnTo>
                <a:lnTo>
                  <a:pt x="16841" y="8301"/>
                </a:lnTo>
                <a:lnTo>
                  <a:pt x="17081" y="8241"/>
                </a:lnTo>
                <a:lnTo>
                  <a:pt x="17291" y="8121"/>
                </a:lnTo>
                <a:lnTo>
                  <a:pt x="17500" y="7971"/>
                </a:lnTo>
                <a:lnTo>
                  <a:pt x="17620" y="7881"/>
                </a:lnTo>
                <a:lnTo>
                  <a:pt x="17710" y="7761"/>
                </a:lnTo>
                <a:lnTo>
                  <a:pt x="17800" y="7641"/>
                </a:lnTo>
                <a:lnTo>
                  <a:pt x="17860" y="7492"/>
                </a:lnTo>
                <a:lnTo>
                  <a:pt x="17920" y="7342"/>
                </a:lnTo>
                <a:lnTo>
                  <a:pt x="17950" y="7192"/>
                </a:lnTo>
                <a:lnTo>
                  <a:pt x="17980" y="7042"/>
                </a:lnTo>
                <a:lnTo>
                  <a:pt x="17980" y="6892"/>
                </a:lnTo>
                <a:lnTo>
                  <a:pt x="17920" y="6712"/>
                </a:lnTo>
                <a:lnTo>
                  <a:pt x="17860" y="6563"/>
                </a:lnTo>
                <a:lnTo>
                  <a:pt x="17740" y="6443"/>
                </a:lnTo>
                <a:lnTo>
                  <a:pt x="17590" y="6353"/>
                </a:lnTo>
                <a:lnTo>
                  <a:pt x="17470" y="6323"/>
                </a:lnTo>
                <a:lnTo>
                  <a:pt x="17321" y="6293"/>
                </a:lnTo>
                <a:lnTo>
                  <a:pt x="17201" y="6323"/>
                </a:lnTo>
                <a:lnTo>
                  <a:pt x="17051" y="6353"/>
                </a:lnTo>
                <a:lnTo>
                  <a:pt x="16901" y="6443"/>
                </a:lnTo>
                <a:lnTo>
                  <a:pt x="16751" y="6533"/>
                </a:lnTo>
                <a:lnTo>
                  <a:pt x="16631" y="6653"/>
                </a:lnTo>
                <a:lnTo>
                  <a:pt x="16541" y="6832"/>
                </a:lnTo>
                <a:lnTo>
                  <a:pt x="16482" y="6982"/>
                </a:lnTo>
                <a:lnTo>
                  <a:pt x="16422" y="7132"/>
                </a:lnTo>
                <a:lnTo>
                  <a:pt x="16392" y="7432"/>
                </a:lnTo>
                <a:lnTo>
                  <a:pt x="16422" y="7761"/>
                </a:lnTo>
                <a:lnTo>
                  <a:pt x="16452" y="8061"/>
                </a:lnTo>
                <a:lnTo>
                  <a:pt x="16512" y="8271"/>
                </a:lnTo>
                <a:lnTo>
                  <a:pt x="16212" y="8271"/>
                </a:lnTo>
                <a:lnTo>
                  <a:pt x="15942" y="8241"/>
                </a:lnTo>
                <a:lnTo>
                  <a:pt x="15643" y="8181"/>
                </a:lnTo>
                <a:lnTo>
                  <a:pt x="15373" y="8091"/>
                </a:lnTo>
                <a:lnTo>
                  <a:pt x="15103" y="7971"/>
                </a:lnTo>
                <a:lnTo>
                  <a:pt x="14863" y="7821"/>
                </a:lnTo>
                <a:lnTo>
                  <a:pt x="14624" y="7641"/>
                </a:lnTo>
                <a:lnTo>
                  <a:pt x="14414" y="7462"/>
                </a:lnTo>
                <a:lnTo>
                  <a:pt x="14144" y="7162"/>
                </a:lnTo>
                <a:lnTo>
                  <a:pt x="13905" y="6832"/>
                </a:lnTo>
                <a:lnTo>
                  <a:pt x="13695" y="6473"/>
                </a:lnTo>
                <a:lnTo>
                  <a:pt x="13515" y="6113"/>
                </a:lnTo>
                <a:lnTo>
                  <a:pt x="13365" y="5694"/>
                </a:lnTo>
                <a:lnTo>
                  <a:pt x="13215" y="5304"/>
                </a:lnTo>
                <a:lnTo>
                  <a:pt x="12946" y="4465"/>
                </a:lnTo>
                <a:lnTo>
                  <a:pt x="12946" y="4405"/>
                </a:lnTo>
                <a:lnTo>
                  <a:pt x="12706" y="3596"/>
                </a:lnTo>
                <a:lnTo>
                  <a:pt x="12556" y="3177"/>
                </a:lnTo>
                <a:lnTo>
                  <a:pt x="12406" y="2787"/>
                </a:lnTo>
                <a:lnTo>
                  <a:pt x="12226" y="2397"/>
                </a:lnTo>
                <a:lnTo>
                  <a:pt x="12047" y="2038"/>
                </a:lnTo>
                <a:lnTo>
                  <a:pt x="11807" y="1678"/>
                </a:lnTo>
                <a:lnTo>
                  <a:pt x="11567" y="1349"/>
                </a:lnTo>
                <a:lnTo>
                  <a:pt x="11268" y="1079"/>
                </a:lnTo>
                <a:lnTo>
                  <a:pt x="10968" y="809"/>
                </a:lnTo>
                <a:lnTo>
                  <a:pt x="10608" y="570"/>
                </a:lnTo>
                <a:lnTo>
                  <a:pt x="10249" y="390"/>
                </a:lnTo>
                <a:lnTo>
                  <a:pt x="9889" y="240"/>
                </a:lnTo>
                <a:lnTo>
                  <a:pt x="9500" y="120"/>
                </a:lnTo>
                <a:lnTo>
                  <a:pt x="9080" y="30"/>
                </a:lnTo>
                <a:lnTo>
                  <a:pt x="8691" y="0"/>
                </a:lnTo>
                <a:close/>
              </a:path>
            </a:pathLst>
          </a:custGeom>
          <a:solidFill>
            <a:srgbClr val="1D0D00">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58;p8">
            <a:extLst>
              <a:ext uri="{FF2B5EF4-FFF2-40B4-BE49-F238E27FC236}">
                <a16:creationId xmlns:a16="http://schemas.microsoft.com/office/drawing/2014/main" id="{6DE856D7-E4AE-C500-7C9D-37F96035C3B8}"/>
              </a:ext>
            </a:extLst>
          </p:cNvPr>
          <p:cNvSpPr txBox="1"/>
          <p:nvPr/>
        </p:nvSpPr>
        <p:spPr>
          <a:xfrm>
            <a:off x="7070178" y="2723049"/>
            <a:ext cx="714600" cy="528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dirty="0">
                <a:solidFill>
                  <a:srgbClr val="6F8EFC"/>
                </a:solidFill>
                <a:latin typeface="Anton"/>
                <a:ea typeface="Anton"/>
                <a:cs typeface="Anton"/>
                <a:sym typeface="Anton"/>
              </a:rPr>
              <a:t>50%</a:t>
            </a:r>
            <a:endParaRPr sz="1400" b="0" i="0" u="none" strike="noStrike" cap="none" dirty="0">
              <a:solidFill>
                <a:srgbClr val="6F8EFC"/>
              </a:solidFill>
              <a:latin typeface="Anton"/>
              <a:ea typeface="Anton"/>
              <a:cs typeface="Anton"/>
              <a:sym typeface="Anton"/>
            </a:endParaRPr>
          </a:p>
        </p:txBody>
      </p:sp>
      <p:sp>
        <p:nvSpPr>
          <p:cNvPr id="5" name="Google Shape;257;p8">
            <a:extLst>
              <a:ext uri="{FF2B5EF4-FFF2-40B4-BE49-F238E27FC236}">
                <a16:creationId xmlns:a16="http://schemas.microsoft.com/office/drawing/2014/main" id="{78E43C6A-776C-0107-05AB-80CA3B8B1C27}"/>
              </a:ext>
            </a:extLst>
          </p:cNvPr>
          <p:cNvSpPr/>
          <p:nvPr/>
        </p:nvSpPr>
        <p:spPr>
          <a:xfrm>
            <a:off x="6755328" y="2308480"/>
            <a:ext cx="1344300" cy="1344300"/>
          </a:xfrm>
          <a:prstGeom prst="ellipse">
            <a:avLst/>
          </a:prstGeom>
          <a:noFill/>
          <a:ln w="47625">
            <a:solidFill>
              <a:schemeClr val="dk1"/>
            </a:solid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259;p8">
            <a:extLst>
              <a:ext uri="{FF2B5EF4-FFF2-40B4-BE49-F238E27FC236}">
                <a16:creationId xmlns:a16="http://schemas.microsoft.com/office/drawing/2014/main" id="{B63009FB-5B12-F375-F6A8-E273B92FA77D}"/>
              </a:ext>
            </a:extLst>
          </p:cNvPr>
          <p:cNvSpPr/>
          <p:nvPr/>
        </p:nvSpPr>
        <p:spPr>
          <a:xfrm rot="-5400000" flipH="1">
            <a:off x="6621722" y="2167752"/>
            <a:ext cx="1611512" cy="1611512"/>
          </a:xfrm>
          <a:prstGeom prst="blockArc">
            <a:avLst>
              <a:gd name="adj1" fmla="val 5411176"/>
              <a:gd name="adj2" fmla="val 16337811"/>
              <a:gd name="adj3" fmla="val 20002"/>
            </a:avLst>
          </a:prstGeom>
          <a:solidFill>
            <a:srgbClr val="6F8EF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9336615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122" name="Google Shape;1122;p40"/>
          <p:cNvSpPr txBox="1">
            <a:spLocks noGrp="1"/>
          </p:cNvSpPr>
          <p:nvPr>
            <p:ph type="title" idx="7"/>
          </p:nvPr>
        </p:nvSpPr>
        <p:spPr>
          <a:xfrm>
            <a:off x="1505400" y="13320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23" name="Google Shape;1123;p40"/>
          <p:cNvSpPr txBox="1">
            <a:spLocks noGrp="1"/>
          </p:cNvSpPr>
          <p:nvPr>
            <p:ph type="title" idx="8"/>
          </p:nvPr>
        </p:nvSpPr>
        <p:spPr>
          <a:xfrm>
            <a:off x="1505400" y="30646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124" name="Google Shape;1124;p40"/>
          <p:cNvSpPr txBox="1">
            <a:spLocks noGrp="1"/>
          </p:cNvSpPr>
          <p:nvPr>
            <p:ph type="title" idx="9"/>
          </p:nvPr>
        </p:nvSpPr>
        <p:spPr>
          <a:xfrm>
            <a:off x="4204674" y="13320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25" name="Google Shape;1125;p40"/>
          <p:cNvSpPr txBox="1">
            <a:spLocks noGrp="1"/>
          </p:cNvSpPr>
          <p:nvPr>
            <p:ph type="title" idx="13"/>
          </p:nvPr>
        </p:nvSpPr>
        <p:spPr>
          <a:xfrm>
            <a:off x="4204674" y="30646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126" name="Google Shape;1126;p40"/>
          <p:cNvSpPr txBox="1">
            <a:spLocks noGrp="1"/>
          </p:cNvSpPr>
          <p:nvPr>
            <p:ph type="title" idx="14"/>
          </p:nvPr>
        </p:nvSpPr>
        <p:spPr>
          <a:xfrm>
            <a:off x="6903949" y="1332020"/>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27" name="Google Shape;1127;p40"/>
          <p:cNvSpPr txBox="1">
            <a:spLocks noGrp="1"/>
          </p:cNvSpPr>
          <p:nvPr>
            <p:ph type="title" idx="15"/>
          </p:nvPr>
        </p:nvSpPr>
        <p:spPr>
          <a:xfrm>
            <a:off x="6903949" y="30646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128" name="Google Shape;1128;p40"/>
          <p:cNvSpPr txBox="1">
            <a:spLocks noGrp="1"/>
          </p:cNvSpPr>
          <p:nvPr>
            <p:ph type="subTitle" idx="16"/>
          </p:nvPr>
        </p:nvSpPr>
        <p:spPr>
          <a:xfrm>
            <a:off x="720000" y="1990415"/>
            <a:ext cx="2601744"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Biomechanics II</a:t>
            </a:r>
            <a:endParaRPr dirty="0"/>
          </a:p>
        </p:txBody>
      </p:sp>
      <p:sp>
        <p:nvSpPr>
          <p:cNvPr id="1129" name="Google Shape;1129;p40"/>
          <p:cNvSpPr txBox="1">
            <a:spLocks noGrp="1"/>
          </p:cNvSpPr>
          <p:nvPr>
            <p:ph type="subTitle" idx="17"/>
          </p:nvPr>
        </p:nvSpPr>
        <p:spPr>
          <a:xfrm>
            <a:off x="3271152" y="1801112"/>
            <a:ext cx="2601744" cy="863406"/>
          </a:xfrm>
          <a:prstGeom prst="rect">
            <a:avLst/>
          </a:prstGeom>
        </p:spPr>
        <p:txBody>
          <a:bodyPr spcFirstLastPara="1" wrap="square" lIns="91425" tIns="91425" rIns="91425" bIns="91425" anchor="b" anchorCtr="0">
            <a:noAutofit/>
          </a:bodyPr>
          <a:lstStyle/>
          <a:p>
            <a:pPr marL="0" lvl="0" indent="0"/>
            <a:r>
              <a:rPr lang="en-US" dirty="0"/>
              <a:t>Bio- measurements</a:t>
            </a:r>
            <a:endParaRPr dirty="0"/>
          </a:p>
        </p:txBody>
      </p:sp>
      <p:sp>
        <p:nvSpPr>
          <p:cNvPr id="1130" name="Google Shape;1130;p40"/>
          <p:cNvSpPr txBox="1">
            <a:spLocks noGrp="1"/>
          </p:cNvSpPr>
          <p:nvPr>
            <p:ph type="subTitle" idx="18"/>
          </p:nvPr>
        </p:nvSpPr>
        <p:spPr>
          <a:xfrm>
            <a:off x="6118549" y="199041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DataBase</a:t>
            </a:r>
            <a:endParaRPr dirty="0"/>
          </a:p>
        </p:txBody>
      </p:sp>
      <p:sp>
        <p:nvSpPr>
          <p:cNvPr id="1131" name="Google Shape;1131;p40"/>
          <p:cNvSpPr txBox="1">
            <a:spLocks noGrp="1"/>
          </p:cNvSpPr>
          <p:nvPr>
            <p:ph type="subTitle" idx="19"/>
          </p:nvPr>
        </p:nvSpPr>
        <p:spPr>
          <a:xfrm>
            <a:off x="720000" y="3723044"/>
            <a:ext cx="2305500" cy="484800"/>
          </a:xfrm>
          <a:prstGeom prst="rect">
            <a:avLst/>
          </a:prstGeom>
        </p:spPr>
        <p:txBody>
          <a:bodyPr spcFirstLastPara="1" wrap="square" lIns="91425" tIns="91425" rIns="91425" bIns="91425" anchor="b" anchorCtr="0">
            <a:noAutofit/>
          </a:bodyPr>
          <a:lstStyle/>
          <a:p>
            <a:pPr marL="0" lvl="0" indent="0"/>
            <a:r>
              <a:rPr lang="en-US" dirty="0"/>
              <a:t>Biostatistics</a:t>
            </a:r>
            <a:endParaRPr dirty="0"/>
          </a:p>
        </p:txBody>
      </p:sp>
      <p:sp>
        <p:nvSpPr>
          <p:cNvPr id="1132" name="Google Shape;1132;p40"/>
          <p:cNvSpPr txBox="1">
            <a:spLocks noGrp="1"/>
          </p:cNvSpPr>
          <p:nvPr>
            <p:ph type="subTitle" idx="20"/>
          </p:nvPr>
        </p:nvSpPr>
        <p:spPr>
          <a:xfrm>
            <a:off x="3419274" y="3533775"/>
            <a:ext cx="2305500" cy="8633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Numerical Methods</a:t>
            </a:r>
            <a:endParaRPr dirty="0"/>
          </a:p>
        </p:txBody>
      </p:sp>
      <p:sp>
        <p:nvSpPr>
          <p:cNvPr id="1133" name="Google Shape;1133;p40"/>
          <p:cNvSpPr txBox="1">
            <a:spLocks noGrp="1"/>
          </p:cNvSpPr>
          <p:nvPr>
            <p:ph type="subTitle" idx="21"/>
          </p:nvPr>
        </p:nvSpPr>
        <p:spPr>
          <a:xfrm>
            <a:off x="6118549" y="3723044"/>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Electronics II</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pic>
        <p:nvPicPr>
          <p:cNvPr id="15" name="Picture 14" descr="The top conferences biomechanics specialists need to attend in 2022 -  Motion Analysis"/>
          <p:cNvPicPr>
            <a:picLocks noChangeAspect="1" noChangeArrowheads="1"/>
          </p:cNvPicPr>
          <p:nvPr/>
        </p:nvPicPr>
        <p:blipFill rotWithShape="1">
          <a:blip r:embed="rId3">
            <a:extLst>
              <a:ext uri="{28A0092B-C50C-407E-A947-70E740481C1C}">
                <a14:useLocalDpi xmlns:a14="http://schemas.microsoft.com/office/drawing/2010/main" val="0"/>
              </a:ext>
            </a:extLst>
          </a:blip>
          <a:srcRect l="41625" t="10927" r="7480" b="19639"/>
          <a:stretch/>
        </p:blipFill>
        <p:spPr bwMode="auto">
          <a:xfrm rot="5400000">
            <a:off x="7775795" y="3345139"/>
            <a:ext cx="2736410" cy="1809738"/>
          </a:xfrm>
          <a:custGeom>
            <a:avLst/>
            <a:gdLst>
              <a:gd name="connsiteX0" fmla="*/ 3558362 w 3558362"/>
              <a:gd name="connsiteY0" fmla="*/ 292991 h 2353340"/>
              <a:gd name="connsiteX1" fmla="*/ 3558362 w 3558362"/>
              <a:gd name="connsiteY1" fmla="*/ 2060349 h 2353340"/>
              <a:gd name="connsiteX2" fmla="*/ 3265371 w 3558362"/>
              <a:gd name="connsiteY2" fmla="*/ 2353340 h 2353340"/>
              <a:gd name="connsiteX3" fmla="*/ 292991 w 3558362"/>
              <a:gd name="connsiteY3" fmla="*/ 2353340 h 2353340"/>
              <a:gd name="connsiteX4" fmla="*/ 0 w 3558362"/>
              <a:gd name="connsiteY4" fmla="*/ 2060349 h 2353340"/>
              <a:gd name="connsiteX5" fmla="*/ 0 w 3558362"/>
              <a:gd name="connsiteY5" fmla="*/ 292991 h 2353340"/>
              <a:gd name="connsiteX6" fmla="*/ 292991 w 3558362"/>
              <a:gd name="connsiteY6" fmla="*/ 0 h 2353340"/>
              <a:gd name="connsiteX7" fmla="*/ 3265371 w 3558362"/>
              <a:gd name="connsiteY7" fmla="*/ 0 h 2353340"/>
              <a:gd name="connsiteX8" fmla="*/ 3558362 w 3558362"/>
              <a:gd name="connsiteY8" fmla="*/ 292991 h 2353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8362" h="2353340">
                <a:moveTo>
                  <a:pt x="3558362" y="292991"/>
                </a:moveTo>
                <a:lnTo>
                  <a:pt x="3558362" y="2060349"/>
                </a:lnTo>
                <a:cubicBezTo>
                  <a:pt x="3558362" y="2222163"/>
                  <a:pt x="3427185" y="2353340"/>
                  <a:pt x="3265371" y="2353340"/>
                </a:cubicBezTo>
                <a:lnTo>
                  <a:pt x="292991" y="2353340"/>
                </a:lnTo>
                <a:cubicBezTo>
                  <a:pt x="131177" y="2353340"/>
                  <a:pt x="0" y="2222163"/>
                  <a:pt x="0" y="2060349"/>
                </a:cubicBezTo>
                <a:lnTo>
                  <a:pt x="0" y="292991"/>
                </a:lnTo>
                <a:cubicBezTo>
                  <a:pt x="0" y="131177"/>
                  <a:pt x="131177" y="0"/>
                  <a:pt x="292991" y="0"/>
                </a:cubicBezTo>
                <a:lnTo>
                  <a:pt x="3265371" y="0"/>
                </a:lnTo>
                <a:cubicBezTo>
                  <a:pt x="3427185" y="0"/>
                  <a:pt x="3558362" y="131177"/>
                  <a:pt x="3558362" y="292991"/>
                </a:cubicBezTo>
                <a:close/>
              </a:path>
            </a:pathLst>
          </a:custGeom>
          <a:noFill/>
          <a:effectLst>
            <a:outerShdw blurRad="215900" sx="111000" sy="111000" algn="ctr" rotWithShape="0">
              <a:srgbClr val="1C111B">
                <a:alpha val="40000"/>
              </a:srgbClr>
            </a:outerShdw>
          </a:effectLst>
          <a:extLst>
            <a:ext uri="{909E8E84-426E-40DD-AFC4-6F175D3DCCD1}">
              <a14:hiddenFill xmlns:a14="http://schemas.microsoft.com/office/drawing/2010/main">
                <a:solidFill>
                  <a:srgbClr val="FFFFFF"/>
                </a:solidFill>
              </a14:hiddenFill>
            </a:ext>
          </a:extLst>
        </p:spPr>
      </p:pic>
      <p:sp>
        <p:nvSpPr>
          <p:cNvPr id="12" name="Google Shape;388;p42"/>
          <p:cNvSpPr txBox="1">
            <a:spLocks/>
          </p:cNvSpPr>
          <p:nvPr/>
        </p:nvSpPr>
        <p:spPr>
          <a:xfrm flipH="1">
            <a:off x="1463040" y="1259065"/>
            <a:ext cx="6217920" cy="2625371"/>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br>
              <a:rPr lang="en-US" sz="6000" dirty="0">
                <a:gradFill>
                  <a:gsLst>
                    <a:gs pos="17000">
                      <a:srgbClr val="000046"/>
                    </a:gs>
                    <a:gs pos="100000">
                      <a:srgbClr val="1CB5E0"/>
                    </a:gs>
                  </a:gsLst>
                  <a:lin ang="12600000" scaled="0"/>
                </a:gradFill>
              </a:rPr>
            </a:br>
            <a:r>
              <a:rPr lang="en-US" sz="8000" dirty="0">
                <a:gradFill>
                  <a:gsLst>
                    <a:gs pos="17000">
                      <a:srgbClr val="000046"/>
                    </a:gs>
                    <a:gs pos="100000">
                      <a:srgbClr val="1CB5E0"/>
                    </a:gs>
                  </a:gsLst>
                  <a:lin ang="12600000" scaled="0"/>
                </a:gradFill>
              </a:rPr>
              <a:t>Bio-Mechanics</a:t>
            </a:r>
            <a:r>
              <a:rPr lang="en-US" sz="6000" dirty="0">
                <a:gradFill>
                  <a:gsLst>
                    <a:gs pos="17000">
                      <a:srgbClr val="000046"/>
                    </a:gs>
                    <a:gs pos="100000">
                      <a:srgbClr val="1CB5E0"/>
                    </a:gs>
                  </a:gsLst>
                  <a:lin ang="12600000" scaled="0"/>
                </a:gradFill>
              </a:rPr>
              <a:t> </a:t>
            </a:r>
          </a:p>
        </p:txBody>
      </p:sp>
      <p:sp>
        <p:nvSpPr>
          <p:cNvPr id="11" name="Google Shape;388;p42"/>
          <p:cNvSpPr txBox="1">
            <a:spLocks/>
          </p:cNvSpPr>
          <p:nvPr/>
        </p:nvSpPr>
        <p:spPr>
          <a:xfrm flipH="1">
            <a:off x="7182308" y="684040"/>
            <a:ext cx="1191672" cy="11599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br>
              <a:rPr lang="en-US" sz="7000" dirty="0">
                <a:solidFill>
                  <a:schemeClr val="lt2"/>
                </a:solidFill>
                <a:effectLst>
                  <a:outerShdw blurRad="101600" dist="38100" dir="16200000" sx="105000" sy="105000" rotWithShape="0">
                    <a:prstClr val="black">
                      <a:alpha val="40000"/>
                    </a:prstClr>
                  </a:outerShdw>
                </a:effectLst>
              </a:rPr>
            </a:br>
            <a:r>
              <a:rPr lang="en-US" sz="7000" dirty="0">
                <a:gradFill>
                  <a:gsLst>
                    <a:gs pos="0">
                      <a:schemeClr val="accent1"/>
                    </a:gs>
                    <a:gs pos="100000">
                      <a:srgbClr val="1CB5E0"/>
                    </a:gs>
                  </a:gsLst>
                  <a:lin ang="8400000" scaled="0"/>
                </a:gradFill>
              </a:rPr>
              <a:t>01</a:t>
            </a:r>
            <a:r>
              <a:rPr lang="en-US" sz="7000" dirty="0">
                <a:gradFill>
                  <a:gsLst>
                    <a:gs pos="0">
                      <a:srgbClr val="FF0EDD"/>
                    </a:gs>
                    <a:gs pos="49000">
                      <a:srgbClr val="A71C59"/>
                    </a:gs>
                    <a:gs pos="100000">
                      <a:srgbClr val="FF4D2F"/>
                    </a:gs>
                  </a:gsLst>
                  <a:lin ang="8400000" scaled="0"/>
                </a:gradFill>
                <a:effectLst>
                  <a:outerShdw blurRad="101600" dist="38100" dir="16200000" sx="105000" sy="105000" rotWithShape="0">
                    <a:prstClr val="black">
                      <a:alpha val="40000"/>
                    </a:prstClr>
                  </a:outerShdw>
                </a:effectLst>
              </a:rPr>
              <a:t> </a:t>
            </a:r>
          </a:p>
        </p:txBody>
      </p:sp>
      <p:pic>
        <p:nvPicPr>
          <p:cNvPr id="6" name="Picture 5" descr="The top conferences biomechanics specialists need to attend in 2022 -  Motion Analysis">
            <a:extLst>
              <a:ext uri="{FF2B5EF4-FFF2-40B4-BE49-F238E27FC236}">
                <a16:creationId xmlns:a16="http://schemas.microsoft.com/office/drawing/2014/main" id="{AD4F15F4-84EE-8B30-F5AE-0B067762D3D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625" t="10927" r="7480" b="19639"/>
          <a:stretch/>
        </p:blipFill>
        <p:spPr bwMode="auto">
          <a:xfrm rot="19800000">
            <a:off x="-1565840" y="2125672"/>
            <a:ext cx="2736410" cy="1809738"/>
          </a:xfrm>
          <a:custGeom>
            <a:avLst/>
            <a:gdLst>
              <a:gd name="connsiteX0" fmla="*/ 3558362 w 3558362"/>
              <a:gd name="connsiteY0" fmla="*/ 292991 h 2353340"/>
              <a:gd name="connsiteX1" fmla="*/ 3558362 w 3558362"/>
              <a:gd name="connsiteY1" fmla="*/ 2060349 h 2353340"/>
              <a:gd name="connsiteX2" fmla="*/ 3265371 w 3558362"/>
              <a:gd name="connsiteY2" fmla="*/ 2353340 h 2353340"/>
              <a:gd name="connsiteX3" fmla="*/ 292991 w 3558362"/>
              <a:gd name="connsiteY3" fmla="*/ 2353340 h 2353340"/>
              <a:gd name="connsiteX4" fmla="*/ 0 w 3558362"/>
              <a:gd name="connsiteY4" fmla="*/ 2060349 h 2353340"/>
              <a:gd name="connsiteX5" fmla="*/ 0 w 3558362"/>
              <a:gd name="connsiteY5" fmla="*/ 292991 h 2353340"/>
              <a:gd name="connsiteX6" fmla="*/ 292991 w 3558362"/>
              <a:gd name="connsiteY6" fmla="*/ 0 h 2353340"/>
              <a:gd name="connsiteX7" fmla="*/ 3265371 w 3558362"/>
              <a:gd name="connsiteY7" fmla="*/ 0 h 2353340"/>
              <a:gd name="connsiteX8" fmla="*/ 3558362 w 3558362"/>
              <a:gd name="connsiteY8" fmla="*/ 292991 h 2353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8362" h="2353340">
                <a:moveTo>
                  <a:pt x="3558362" y="292991"/>
                </a:moveTo>
                <a:lnTo>
                  <a:pt x="3558362" y="2060349"/>
                </a:lnTo>
                <a:cubicBezTo>
                  <a:pt x="3558362" y="2222163"/>
                  <a:pt x="3427185" y="2353340"/>
                  <a:pt x="3265371" y="2353340"/>
                </a:cubicBezTo>
                <a:lnTo>
                  <a:pt x="292991" y="2353340"/>
                </a:lnTo>
                <a:cubicBezTo>
                  <a:pt x="131177" y="2353340"/>
                  <a:pt x="0" y="2222163"/>
                  <a:pt x="0" y="2060349"/>
                </a:cubicBezTo>
                <a:lnTo>
                  <a:pt x="0" y="292991"/>
                </a:lnTo>
                <a:cubicBezTo>
                  <a:pt x="0" y="131177"/>
                  <a:pt x="131177" y="0"/>
                  <a:pt x="292991" y="0"/>
                </a:cubicBezTo>
                <a:lnTo>
                  <a:pt x="3265371" y="0"/>
                </a:lnTo>
                <a:cubicBezTo>
                  <a:pt x="3427185" y="0"/>
                  <a:pt x="3558362" y="131177"/>
                  <a:pt x="3558362" y="292991"/>
                </a:cubicBezTo>
                <a:close/>
              </a:path>
            </a:pathLst>
          </a:custGeom>
          <a:noFill/>
          <a:effectLst>
            <a:outerShdw blurRad="215900" sx="111000" sy="111000" algn="ctr" rotWithShape="0">
              <a:srgbClr val="1C111B">
                <a:alpha val="40000"/>
              </a:srgbClr>
            </a:outerShdw>
          </a:effectLst>
          <a:extLst>
            <a:ext uri="{909E8E84-426E-40DD-AFC4-6F175D3DCCD1}">
              <a14:hiddenFill xmlns:a14="http://schemas.microsoft.com/office/drawing/2010/main">
                <a:solidFill>
                  <a:srgbClr val="FFFFFF"/>
                </a:solidFill>
              </a14:hiddenFill>
            </a:ext>
          </a:extLst>
        </p:spPr>
      </p:pic>
      <p:sp>
        <p:nvSpPr>
          <p:cNvPr id="7" name="Google Shape;388;p42">
            <a:extLst>
              <a:ext uri="{FF2B5EF4-FFF2-40B4-BE49-F238E27FC236}">
                <a16:creationId xmlns:a16="http://schemas.microsoft.com/office/drawing/2014/main" id="{7BB664D7-0245-31CD-42F0-2AD8925697AB}"/>
              </a:ext>
            </a:extLst>
          </p:cNvPr>
          <p:cNvSpPr txBox="1">
            <a:spLocks/>
          </p:cNvSpPr>
          <p:nvPr/>
        </p:nvSpPr>
        <p:spPr>
          <a:xfrm flipH="1">
            <a:off x="6939815" y="557105"/>
            <a:ext cx="1463040" cy="1315808"/>
          </a:xfrm>
          <a:prstGeom prst="rect">
            <a:avLst/>
          </a:prstGeom>
          <a:noFill/>
          <a:ln>
            <a:noFill/>
          </a:ln>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4800"/>
              <a:buFont typeface="Anton"/>
              <a:buNone/>
              <a:defRPr sz="4800" b="0" i="0" u="none" strike="noStrike" cap="none">
                <a:solidFill>
                  <a:schemeClr val="dk2"/>
                </a:solidFill>
                <a:latin typeface="Anton"/>
                <a:ea typeface="Anton"/>
                <a:cs typeface="Anton"/>
                <a:sym typeface="Anton"/>
              </a:defRPr>
            </a:lvl1pPr>
            <a:lvl2pPr marR="0" lvl="1"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2pPr>
            <a:lvl3pPr marR="0" lvl="2"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3pPr>
            <a:lvl4pPr marR="0" lvl="3"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4pPr>
            <a:lvl5pPr marR="0" lvl="4"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5pPr>
            <a:lvl6pPr marR="0" lvl="5"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6pPr>
            <a:lvl7pPr marR="0" lvl="6"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7pPr>
            <a:lvl8pPr marR="0" lvl="7"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8pPr>
            <a:lvl9pPr marR="0" lvl="8" algn="l" rtl="0">
              <a:lnSpc>
                <a:spcPct val="100000"/>
              </a:lnSpc>
              <a:spcBef>
                <a:spcPts val="0"/>
              </a:spcBef>
              <a:spcAft>
                <a:spcPts val="0"/>
              </a:spcAft>
              <a:buClr>
                <a:schemeClr val="lt1"/>
              </a:buClr>
              <a:buSzPts val="4800"/>
              <a:buFont typeface="Anton"/>
              <a:buNone/>
              <a:defRPr sz="4800" b="0" i="0" u="none" strike="noStrike" cap="none">
                <a:solidFill>
                  <a:schemeClr val="lt1"/>
                </a:solidFill>
                <a:latin typeface="Anton"/>
                <a:ea typeface="Anton"/>
                <a:cs typeface="Anton"/>
                <a:sym typeface="Anton"/>
              </a:defRPr>
            </a:lvl9pPr>
          </a:lstStyle>
          <a:p>
            <a:pPr algn="ctr"/>
            <a:br>
              <a:rPr lang="en-US" sz="7000" dirty="0">
                <a:gradFill>
                  <a:gsLst>
                    <a:gs pos="17000">
                      <a:srgbClr val="000046"/>
                    </a:gs>
                    <a:gs pos="100000">
                      <a:srgbClr val="1CB5E0"/>
                    </a:gs>
                  </a:gsLst>
                  <a:lin ang="12600000" scaled="0"/>
                </a:gradFill>
              </a:rPr>
            </a:br>
            <a:r>
              <a:rPr lang="en-US" sz="7000" dirty="0">
                <a:gradFill>
                  <a:gsLst>
                    <a:gs pos="17000">
                      <a:srgbClr val="000046"/>
                    </a:gs>
                    <a:gs pos="100000">
                      <a:srgbClr val="1CB5E0"/>
                    </a:gs>
                  </a:gsLst>
                  <a:lin ang="12600000" scaled="0"/>
                </a:gradFill>
              </a:rPr>
              <a:t>01 </a:t>
            </a:r>
          </a:p>
        </p:txBody>
      </p:sp>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 1: Fluids</a:t>
            </a:r>
            <a:endParaRPr dirty="0"/>
          </a:p>
        </p:txBody>
      </p:sp>
      <p:sp>
        <p:nvSpPr>
          <p:cNvPr id="6" name="Google Shape;1419;p55">
            <a:extLst>
              <a:ext uri="{FF2B5EF4-FFF2-40B4-BE49-F238E27FC236}">
                <a16:creationId xmlns:a16="http://schemas.microsoft.com/office/drawing/2014/main" id="{F9706AE1-AB7E-CFEE-5E33-31F17D636AE4}"/>
              </a:ext>
            </a:extLst>
          </p:cNvPr>
          <p:cNvSpPr txBox="1">
            <a:spLocks noGrp="1"/>
          </p:cNvSpPr>
          <p:nvPr>
            <p:ph type="subTitle" idx="1"/>
          </p:nvPr>
        </p:nvSpPr>
        <p:spPr>
          <a:xfrm>
            <a:off x="338666" y="1791304"/>
            <a:ext cx="3320234" cy="156089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While this course may have gained a negative reputation within our department, it is worth noting that if you invest even a small amount of effort into practicing it, you will discover that it is actually one of the easiest courses.</a:t>
            </a:r>
          </a:p>
          <a:p>
            <a:pPr marL="0" lvl="0" indent="0" rtl="0">
              <a:spcBef>
                <a:spcPts val="0"/>
              </a:spcBef>
              <a:spcAft>
                <a:spcPts val="0"/>
              </a:spcAft>
              <a:buNone/>
            </a:pPr>
            <a:endParaRPr lang="en-US" sz="1600" dirty="0"/>
          </a:p>
        </p:txBody>
      </p:sp>
      <p:sp>
        <p:nvSpPr>
          <p:cNvPr id="9" name="Google Shape;1419;p55">
            <a:extLst>
              <a:ext uri="{FF2B5EF4-FFF2-40B4-BE49-F238E27FC236}">
                <a16:creationId xmlns:a16="http://schemas.microsoft.com/office/drawing/2014/main" id="{3E88E6D3-87F1-380E-ADA3-C310D5221E87}"/>
              </a:ext>
            </a:extLst>
          </p:cNvPr>
          <p:cNvSpPr txBox="1">
            <a:spLocks/>
          </p:cNvSpPr>
          <p:nvPr/>
        </p:nvSpPr>
        <p:spPr>
          <a:xfrm>
            <a:off x="3970867" y="1791304"/>
            <a:ext cx="4834467" cy="15608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t>Mastering the fluid part is primarily based on comprehending a set of straightforward equations and applying them to real-life problems. Attending either the lectures or sections is crucial, with sections being particularly essential. This is because (TAs) in the sections go through practice problem sheets, which are frequently encountered in exams.</a:t>
            </a:r>
          </a:p>
        </p:txBody>
      </p:sp>
      <p:cxnSp>
        <p:nvCxnSpPr>
          <p:cNvPr id="11" name="Straight Connector 10">
            <a:extLst>
              <a:ext uri="{FF2B5EF4-FFF2-40B4-BE49-F238E27FC236}">
                <a16:creationId xmlns:a16="http://schemas.microsoft.com/office/drawing/2014/main" id="{3C75E99D-D134-DECF-7479-62295E620513}"/>
              </a:ext>
            </a:extLst>
          </p:cNvPr>
          <p:cNvCxnSpPr>
            <a:cxnSpLocks/>
          </p:cNvCxnSpPr>
          <p:nvPr/>
        </p:nvCxnSpPr>
        <p:spPr>
          <a:xfrm>
            <a:off x="3852333" y="1506462"/>
            <a:ext cx="0" cy="2988733"/>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5770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 2: Thermodynamics</a:t>
            </a:r>
            <a:endParaRPr dirty="0"/>
          </a:p>
        </p:txBody>
      </p:sp>
      <p:sp>
        <p:nvSpPr>
          <p:cNvPr id="6" name="Google Shape;1419;p55">
            <a:extLst>
              <a:ext uri="{FF2B5EF4-FFF2-40B4-BE49-F238E27FC236}">
                <a16:creationId xmlns:a16="http://schemas.microsoft.com/office/drawing/2014/main" id="{F9706AE1-AB7E-CFEE-5E33-31F17D636AE4}"/>
              </a:ext>
            </a:extLst>
          </p:cNvPr>
          <p:cNvSpPr txBox="1">
            <a:spLocks noGrp="1"/>
          </p:cNvSpPr>
          <p:nvPr>
            <p:ph type="subTitle" idx="1"/>
          </p:nvPr>
        </p:nvSpPr>
        <p:spPr>
          <a:xfrm>
            <a:off x="347141" y="2053772"/>
            <a:ext cx="3725319" cy="19170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the course hinges on paying close attention to Dr. Atef's lectures and taking thorough notes. It is crucial to actively focus during these lectures as they form the foundation of the principles being taught.</a:t>
            </a:r>
          </a:p>
          <a:p>
            <a:pPr marL="0" lvl="0" indent="0" algn="ctr" rtl="0">
              <a:spcBef>
                <a:spcPts val="0"/>
              </a:spcBef>
              <a:spcAft>
                <a:spcPts val="0"/>
              </a:spcAft>
              <a:buNone/>
            </a:pPr>
            <a:endParaRPr lang="en-US" sz="1600" dirty="0"/>
          </a:p>
        </p:txBody>
      </p:sp>
      <p:sp>
        <p:nvSpPr>
          <p:cNvPr id="2" name="Google Shape;1419;p55">
            <a:extLst>
              <a:ext uri="{FF2B5EF4-FFF2-40B4-BE49-F238E27FC236}">
                <a16:creationId xmlns:a16="http://schemas.microsoft.com/office/drawing/2014/main" id="{FA0FF806-FD39-0B1F-BEA7-0EB082CE9FA6}"/>
              </a:ext>
            </a:extLst>
          </p:cNvPr>
          <p:cNvSpPr txBox="1">
            <a:spLocks/>
          </p:cNvSpPr>
          <p:nvPr/>
        </p:nvSpPr>
        <p:spPr>
          <a:xfrm>
            <a:off x="4343407" y="1647370"/>
            <a:ext cx="4572000" cy="290717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r>
              <a:rPr lang="en-US" sz="1600" dirty="0">
                <a:solidFill>
                  <a:srgbClr val="FD450B"/>
                </a:solidFill>
              </a:rPr>
              <a:t>Sections play a significant role in reinforcing and supplementing the lecture material, ultimately contributing to a more comprehensive understanding of the subject.</a:t>
            </a:r>
          </a:p>
          <a:p>
            <a:pPr marL="0" indent="0" algn="ctr"/>
            <a:r>
              <a:rPr lang="en-US" sz="1600" dirty="0">
                <a:solidFill>
                  <a:schemeClr val="tx1"/>
                </a:solidFill>
              </a:rPr>
              <a:t>Give equal importance to all aspects of the course, including reports, as they might contain exam questions. Solving previous years' exams is crucial for familiarizing yourself with the exam format and practicing relevant problems.</a:t>
            </a:r>
            <a:endParaRPr lang="en-US" sz="1600" dirty="0"/>
          </a:p>
        </p:txBody>
      </p:sp>
      <p:cxnSp>
        <p:nvCxnSpPr>
          <p:cNvPr id="3" name="Straight Connector 2">
            <a:extLst>
              <a:ext uri="{FF2B5EF4-FFF2-40B4-BE49-F238E27FC236}">
                <a16:creationId xmlns:a16="http://schemas.microsoft.com/office/drawing/2014/main" id="{D91324AD-E66D-CB04-317A-A3A2366E0CB4}"/>
              </a:ext>
            </a:extLst>
          </p:cNvPr>
          <p:cNvCxnSpPr>
            <a:cxnSpLocks/>
          </p:cNvCxnSpPr>
          <p:nvPr/>
        </p:nvCxnSpPr>
        <p:spPr>
          <a:xfrm>
            <a:off x="4207933" y="1506462"/>
            <a:ext cx="0" cy="2988733"/>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pic>
        <p:nvPicPr>
          <p:cNvPr id="7" name="Graphic 6" descr="Magnifying glass with solid fill">
            <a:extLst>
              <a:ext uri="{FF2B5EF4-FFF2-40B4-BE49-F238E27FC236}">
                <a16:creationId xmlns:a16="http://schemas.microsoft.com/office/drawing/2014/main" id="{6C4EC181-B05E-4ED3-F193-32DD4F15CC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64821" y="5181785"/>
            <a:ext cx="467062" cy="467062"/>
          </a:xfrm>
          <a:prstGeom prst="rect">
            <a:avLst/>
          </a:prstGeom>
        </p:spPr>
      </p:pic>
      <p:pic>
        <p:nvPicPr>
          <p:cNvPr id="8" name="Graphic 7" descr="Magnifying glass with solid fill">
            <a:extLst>
              <a:ext uri="{FF2B5EF4-FFF2-40B4-BE49-F238E27FC236}">
                <a16:creationId xmlns:a16="http://schemas.microsoft.com/office/drawing/2014/main" id="{15E6EE7A-45F5-0550-944C-D1C6A89E057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09348" y="-33475"/>
            <a:ext cx="467062" cy="467062"/>
          </a:xfrm>
          <a:prstGeom prst="rect">
            <a:avLst/>
          </a:prstGeom>
        </p:spPr>
      </p:pic>
    </p:spTree>
    <p:extLst>
      <p:ext uri="{BB962C8B-B14F-4D97-AF65-F5344CB8AC3E}">
        <p14:creationId xmlns:p14="http://schemas.microsoft.com/office/powerpoint/2010/main" val="31701839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10000"/>
          </a:schemeClr>
        </a:solidFill>
        <a:effectLst/>
      </p:bgPr>
    </p:bg>
    <p:spTree>
      <p:nvGrpSpPr>
        <p:cNvPr id="1" name=""/>
        <p:cNvGrpSpPr/>
        <p:nvPr/>
      </p:nvGrpSpPr>
      <p:grpSpPr>
        <a:xfrm>
          <a:off x="0" y="0"/>
          <a:ext cx="0" cy="0"/>
          <a:chOff x="0" y="0"/>
          <a:chExt cx="0" cy="0"/>
        </a:xfrm>
      </p:grpSpPr>
      <p:pic>
        <p:nvPicPr>
          <p:cNvPr id="1026" name="Picture 2" descr="What is AI? Everything to know about artificial intelligence | ZDNET">
            <a:extLst>
              <a:ext uri="{FF2B5EF4-FFF2-40B4-BE49-F238E27FC236}">
                <a16:creationId xmlns:a16="http://schemas.microsoft.com/office/drawing/2014/main" id="{8A726E5F-0C43-39A2-01BE-A3699B73B324}"/>
              </a:ext>
            </a:extLst>
          </p:cNvPr>
          <p:cNvPicPr>
            <a:picLocks noGrp="1" noRot="1" noChangeAspect="1" noMove="1" noResize="1" noEditPoints="1" noAdjustHandles="1" noChangeArrowheads="1" noChangeShapeType="1" noCrop="1"/>
          </p:cNvPicPr>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7000"/>
                    </a14:imgEffect>
                  </a14:imgLayer>
                </a14:imgProps>
              </a:ext>
              <a:ext uri="{28A0092B-C50C-407E-A947-70E740481C1C}">
                <a14:useLocalDpi xmlns:a14="http://schemas.microsoft.com/office/drawing/2010/main" val="0"/>
              </a:ext>
            </a:extLst>
          </a:blip>
          <a:srcRect l="10608" t="10608" r="10608" b="10608"/>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9D96CE86-2312-0C83-A8DA-6A301F9125F1}"/>
              </a:ext>
            </a:extLst>
          </p:cNvPr>
          <p:cNvGrpSpPr/>
          <p:nvPr/>
        </p:nvGrpSpPr>
        <p:grpSpPr>
          <a:xfrm>
            <a:off x="160631" y="1376413"/>
            <a:ext cx="4276616" cy="3393996"/>
            <a:chOff x="160631" y="1376413"/>
            <a:chExt cx="4276616" cy="3393996"/>
          </a:xfrm>
        </p:grpSpPr>
        <p:sp>
          <p:nvSpPr>
            <p:cNvPr id="2" name="Rectangle: Rounded Corners 1">
              <a:extLst>
                <a:ext uri="{FF2B5EF4-FFF2-40B4-BE49-F238E27FC236}">
                  <a16:creationId xmlns:a16="http://schemas.microsoft.com/office/drawing/2014/main" id="{02E522B3-D61A-2BFC-BBC9-B31C60D16725}"/>
                </a:ext>
              </a:extLst>
            </p:cNvPr>
            <p:cNvSpPr/>
            <p:nvPr/>
          </p:nvSpPr>
          <p:spPr>
            <a:xfrm>
              <a:off x="32780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7583F26F-F574-A8F5-2C3E-4D7809DF0C12}"/>
                </a:ext>
              </a:extLst>
            </p:cNvPr>
            <p:cNvSpPr/>
            <p:nvPr/>
          </p:nvSpPr>
          <p:spPr>
            <a:xfrm>
              <a:off x="160631"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lumMod val="10000"/>
                    </a:schemeClr>
                  </a:solidFill>
                  <a:latin typeface="Urbanist" panose="020B0604020202020204" charset="0"/>
                  <a:ea typeface="Urbanist" panose="020B0604020202020204" charset="0"/>
                  <a:cs typeface="Urbanist" panose="020B0604020202020204" charset="0"/>
                </a:rPr>
                <a:t>Fluids</a:t>
              </a:r>
            </a:p>
          </p:txBody>
        </p:sp>
      </p:grpSp>
      <p:pic>
        <p:nvPicPr>
          <p:cNvPr id="5" name="Graphic 4" descr="Magnifying glass with solid fill">
            <a:extLst>
              <a:ext uri="{FF2B5EF4-FFF2-40B4-BE49-F238E27FC236}">
                <a16:creationId xmlns:a16="http://schemas.microsoft.com/office/drawing/2014/main" id="{C1F59DFA-7430-73BA-D220-D98B4FD694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7805" y="1541070"/>
            <a:ext cx="467062" cy="467062"/>
          </a:xfrm>
          <a:prstGeom prst="rect">
            <a:avLst/>
          </a:prstGeom>
        </p:spPr>
      </p:pic>
      <p:sp>
        <p:nvSpPr>
          <p:cNvPr id="7" name="TextBox 6">
            <a:extLst>
              <a:ext uri="{FF2B5EF4-FFF2-40B4-BE49-F238E27FC236}">
                <a16:creationId xmlns:a16="http://schemas.microsoft.com/office/drawing/2014/main" id="{924BE1C9-B988-80C8-3264-08629188C3C1}"/>
              </a:ext>
            </a:extLst>
          </p:cNvPr>
          <p:cNvSpPr txBox="1"/>
          <p:nvPr/>
        </p:nvSpPr>
        <p:spPr>
          <a:xfrm flipH="1">
            <a:off x="1620654" y="272708"/>
            <a:ext cx="5902693" cy="830997"/>
          </a:xfrm>
          <a:prstGeom prst="rect">
            <a:avLst/>
          </a:prstGeom>
          <a:noFill/>
        </p:spPr>
        <p:txBody>
          <a:bodyPr wrap="square" rtlCol="0">
            <a:spAutoFit/>
          </a:bodyPr>
          <a:lstStyle/>
          <a:p>
            <a:r>
              <a:rPr lang="en-US" sz="4800" b="1" dirty="0">
                <a:solidFill>
                  <a:schemeClr val="bg1"/>
                </a:solidFill>
                <a:effectLst>
                  <a:outerShdw blurRad="114300" dist="38100" dir="16200000" sx="104000" sy="104000" rotWithShape="0">
                    <a:prstClr val="black">
                      <a:alpha val="40000"/>
                    </a:prstClr>
                  </a:outerShdw>
                </a:effectLst>
                <a:latin typeface="Urbanist" panose="020B0604020202020204" charset="0"/>
                <a:ea typeface="Urbanist" panose="020B0604020202020204" charset="0"/>
                <a:cs typeface="Urbanist" panose="020B0604020202020204" charset="0"/>
              </a:rPr>
              <a:t>External Resources </a:t>
            </a:r>
          </a:p>
        </p:txBody>
      </p:sp>
      <p:grpSp>
        <p:nvGrpSpPr>
          <p:cNvPr id="14" name="Group 13">
            <a:extLst>
              <a:ext uri="{FF2B5EF4-FFF2-40B4-BE49-F238E27FC236}">
                <a16:creationId xmlns:a16="http://schemas.microsoft.com/office/drawing/2014/main" id="{86648DA7-5485-CA9D-99B6-3A2F2AD83381}"/>
              </a:ext>
            </a:extLst>
          </p:cNvPr>
          <p:cNvGrpSpPr/>
          <p:nvPr/>
        </p:nvGrpSpPr>
        <p:grpSpPr>
          <a:xfrm>
            <a:off x="4713380" y="1376413"/>
            <a:ext cx="4276616" cy="3393996"/>
            <a:chOff x="4713380" y="1376413"/>
            <a:chExt cx="4276616" cy="3393996"/>
          </a:xfrm>
        </p:grpSpPr>
        <p:sp>
          <p:nvSpPr>
            <p:cNvPr id="10" name="Rectangle: Rounded Corners 9">
              <a:extLst>
                <a:ext uri="{FF2B5EF4-FFF2-40B4-BE49-F238E27FC236}">
                  <a16:creationId xmlns:a16="http://schemas.microsoft.com/office/drawing/2014/main" id="{43C73D05-549A-B80D-A37F-07E6807565E3}"/>
                </a:ext>
              </a:extLst>
            </p:cNvPr>
            <p:cNvSpPr/>
            <p:nvPr/>
          </p:nvSpPr>
          <p:spPr>
            <a:xfrm>
              <a:off x="4880554" y="1630393"/>
              <a:ext cx="3942271" cy="3140016"/>
            </a:xfrm>
            <a:prstGeom prst="roundRect">
              <a:avLst>
                <a:gd name="adj" fmla="val 10898"/>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BD5DC9A5-2FE8-8F2A-9A09-128DB058EADB}"/>
                </a:ext>
              </a:extLst>
            </p:cNvPr>
            <p:cNvSpPr/>
            <p:nvPr/>
          </p:nvSpPr>
          <p:spPr>
            <a:xfrm>
              <a:off x="4713380" y="1376413"/>
              <a:ext cx="4276616" cy="796377"/>
            </a:xfrm>
            <a:prstGeom prst="roundRect">
              <a:avLst>
                <a:gd name="adj" fmla="val 50000"/>
              </a:avLst>
            </a:prstGeom>
            <a:solidFill>
              <a:schemeClr val="bg1"/>
            </a:solidFill>
            <a:ln>
              <a:noFill/>
            </a:ln>
            <a:effectLst>
              <a:outerShdw blurRad="152400" dist="38100" dir="5400000" sx="102000" sy="102000" algn="t"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lumMod val="10000"/>
                    </a:schemeClr>
                  </a:solidFill>
                  <a:latin typeface="Urbanist" panose="020B0604020202020204" charset="0"/>
                  <a:ea typeface="Urbanist" panose="020B0604020202020204" charset="0"/>
                  <a:cs typeface="Urbanist" panose="020B0604020202020204" charset="0"/>
                </a:rPr>
                <a:t>Thermodynamics</a:t>
              </a:r>
            </a:p>
          </p:txBody>
        </p:sp>
      </p:grpSp>
      <p:pic>
        <p:nvPicPr>
          <p:cNvPr id="12" name="Graphic 11" descr="Magnifying glass with solid fill">
            <a:extLst>
              <a:ext uri="{FF2B5EF4-FFF2-40B4-BE49-F238E27FC236}">
                <a16:creationId xmlns:a16="http://schemas.microsoft.com/office/drawing/2014/main" id="{4D3F7EFA-7D59-3960-F5A1-3AC57F9FBA8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80554" y="1541070"/>
            <a:ext cx="467062" cy="467062"/>
          </a:xfrm>
          <a:prstGeom prst="rect">
            <a:avLst/>
          </a:prstGeom>
        </p:spPr>
      </p:pic>
      <p:sp>
        <p:nvSpPr>
          <p:cNvPr id="15" name="Google Shape;1419;p55">
            <a:extLst>
              <a:ext uri="{FF2B5EF4-FFF2-40B4-BE49-F238E27FC236}">
                <a16:creationId xmlns:a16="http://schemas.microsoft.com/office/drawing/2014/main" id="{4188CCC1-7051-11EE-B79E-5CD2E88B583A}"/>
              </a:ext>
            </a:extLst>
          </p:cNvPr>
          <p:cNvSpPr txBox="1">
            <a:spLocks/>
          </p:cNvSpPr>
          <p:nvPr/>
        </p:nvSpPr>
        <p:spPr>
          <a:xfrm>
            <a:off x="355201"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6"/>
              </a:rPr>
              <a:t>Full Roadmap</a:t>
            </a:r>
            <a:endParaRPr lang="en-US" sz="2000" dirty="0">
              <a:solidFill>
                <a:srgbClr val="000000"/>
              </a:solidFill>
            </a:endParaRPr>
          </a:p>
          <a:p>
            <a:pPr marL="0" indent="0" algn="ctr">
              <a:lnSpc>
                <a:spcPct val="150000"/>
              </a:lnSpc>
            </a:pPr>
            <a:r>
              <a:rPr lang="en-US" sz="2000" dirty="0">
                <a:solidFill>
                  <a:srgbClr val="000000"/>
                </a:solidFill>
                <a:hlinkClick r:id="rId7"/>
              </a:rPr>
              <a:t>SBME25 Sections</a:t>
            </a:r>
            <a:endParaRPr lang="en-US" sz="2000" dirty="0">
              <a:solidFill>
                <a:srgbClr val="000000"/>
              </a:solidFill>
            </a:endParaRPr>
          </a:p>
          <a:p>
            <a:pPr marL="0" indent="0" algn="ctr">
              <a:lnSpc>
                <a:spcPct val="150000"/>
              </a:lnSpc>
            </a:pPr>
            <a:r>
              <a:rPr lang="en-US" sz="2000" dirty="0">
                <a:solidFill>
                  <a:srgbClr val="000000"/>
                </a:solidFill>
                <a:hlinkClick r:id="rId8"/>
              </a:rPr>
              <a:t>Eng. Hamza Sections</a:t>
            </a:r>
            <a:endParaRPr lang="en-US" sz="2000" dirty="0">
              <a:solidFill>
                <a:srgbClr val="000000"/>
              </a:solidFill>
            </a:endParaRPr>
          </a:p>
        </p:txBody>
      </p:sp>
      <p:sp>
        <p:nvSpPr>
          <p:cNvPr id="16" name="Google Shape;1419;p55">
            <a:extLst>
              <a:ext uri="{FF2B5EF4-FFF2-40B4-BE49-F238E27FC236}">
                <a16:creationId xmlns:a16="http://schemas.microsoft.com/office/drawing/2014/main" id="{2690942D-1775-4805-ABCC-290A0677E73F}"/>
              </a:ext>
            </a:extLst>
          </p:cNvPr>
          <p:cNvSpPr txBox="1">
            <a:spLocks/>
          </p:cNvSpPr>
          <p:nvPr/>
        </p:nvSpPr>
        <p:spPr>
          <a:xfrm>
            <a:off x="4909429" y="2513051"/>
            <a:ext cx="3888996" cy="19170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1pPr>
            <a:lvl2pPr marL="914400" marR="0" lvl="1"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2pPr>
            <a:lvl3pPr marL="1371600" marR="0" lvl="2"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3pPr>
            <a:lvl4pPr marL="1828800" marR="0" lvl="3"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4pPr>
            <a:lvl5pPr marL="2286000" marR="0" lvl="4"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5pPr>
            <a:lvl6pPr marL="2743200" marR="0" lvl="5"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6pPr>
            <a:lvl7pPr marL="3200400" marR="0" lvl="6"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7pPr>
            <a:lvl8pPr marL="3657600" marR="0" lvl="7"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8pPr>
            <a:lvl9pPr marL="4114800" marR="0" lvl="8" indent="-317500" algn="ctr" rtl="0">
              <a:lnSpc>
                <a:spcPct val="100000"/>
              </a:lnSpc>
              <a:spcBef>
                <a:spcPts val="0"/>
              </a:spcBef>
              <a:spcAft>
                <a:spcPts val="0"/>
              </a:spcAft>
              <a:buClr>
                <a:schemeClr val="dk1"/>
              </a:buClr>
              <a:buSzPts val="1400"/>
              <a:buFont typeface="Questrial"/>
              <a:buNone/>
              <a:defRPr sz="1400" b="0" i="0" u="none" strike="noStrike" cap="none">
                <a:solidFill>
                  <a:schemeClr val="dk1"/>
                </a:solidFill>
                <a:latin typeface="Questrial"/>
                <a:ea typeface="Questrial"/>
                <a:cs typeface="Questrial"/>
                <a:sym typeface="Questrial"/>
              </a:defRPr>
            </a:lvl9pPr>
          </a:lstStyle>
          <a:p>
            <a:pPr marL="0" indent="0" algn="ctr">
              <a:lnSpc>
                <a:spcPct val="150000"/>
              </a:lnSpc>
            </a:pPr>
            <a:r>
              <a:rPr lang="en-US" sz="2000" dirty="0">
                <a:solidFill>
                  <a:srgbClr val="000000"/>
                </a:solidFill>
                <a:hlinkClick r:id="rId9"/>
              </a:rPr>
              <a:t>SBME24 Sections</a:t>
            </a:r>
            <a:endParaRPr lang="en-US" sz="2000" dirty="0">
              <a:solidFill>
                <a:srgbClr val="000000"/>
              </a:solidFill>
            </a:endParaRPr>
          </a:p>
          <a:p>
            <a:pPr marL="0" indent="0" algn="ctr">
              <a:lnSpc>
                <a:spcPct val="150000"/>
              </a:lnSpc>
            </a:pPr>
            <a:r>
              <a:rPr lang="en-US" sz="2000" dirty="0">
                <a:solidFill>
                  <a:srgbClr val="000000"/>
                </a:solidFill>
                <a:hlinkClick r:id="rId10"/>
              </a:rPr>
              <a:t>SBME25 Sections</a:t>
            </a:r>
            <a:endParaRPr lang="en-US" sz="2000" dirty="0">
              <a:solidFill>
                <a:srgbClr val="000000"/>
              </a:solidFill>
            </a:endParaRPr>
          </a:p>
          <a:p>
            <a:pPr marL="0" indent="0" algn="ctr">
              <a:lnSpc>
                <a:spcPct val="150000"/>
              </a:lnSpc>
            </a:pPr>
            <a:r>
              <a:rPr lang="en-US" sz="2000" dirty="0">
                <a:solidFill>
                  <a:srgbClr val="000000"/>
                </a:solidFill>
                <a:hlinkClick r:id="rId11"/>
              </a:rPr>
              <a:t>EPE25 Sections</a:t>
            </a:r>
            <a:endParaRPr lang="en-US" sz="2000" dirty="0">
              <a:solidFill>
                <a:srgbClr val="000000"/>
              </a:solidFill>
            </a:endParaRPr>
          </a:p>
        </p:txBody>
      </p:sp>
    </p:spTree>
    <p:extLst>
      <p:ext uri="{BB962C8B-B14F-4D97-AF65-F5344CB8AC3E}">
        <p14:creationId xmlns:p14="http://schemas.microsoft.com/office/powerpoint/2010/main" val="34238804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Mechanical Engineering: Levers by Slidesgo">
  <a:themeElements>
    <a:clrScheme name="Simple Light">
      <a:dk1>
        <a:srgbClr val="1D0D00"/>
      </a:dk1>
      <a:lt1>
        <a:srgbClr val="FAFAFA"/>
      </a:lt1>
      <a:dk2>
        <a:srgbClr val="567AFB"/>
      </a:dk2>
      <a:lt2>
        <a:srgbClr val="FD521C"/>
      </a:lt2>
      <a:accent1>
        <a:srgbClr val="FF9116"/>
      </a:accent1>
      <a:accent2>
        <a:srgbClr val="FFC748"/>
      </a:accent2>
      <a:accent3>
        <a:srgbClr val="15B8A5"/>
      </a:accent3>
      <a:accent4>
        <a:srgbClr val="FFFFFF"/>
      </a:accent4>
      <a:accent5>
        <a:srgbClr val="FFFFFF"/>
      </a:accent5>
      <a:accent6>
        <a:srgbClr val="FFFFFF"/>
      </a:accent6>
      <a:hlink>
        <a:srgbClr val="1D0D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758</TotalTime>
  <Words>2480</Words>
  <Application>Microsoft Office PowerPoint</Application>
  <PresentationFormat>On-screen Show (16:9)</PresentationFormat>
  <Paragraphs>186</Paragraphs>
  <Slides>33</Slides>
  <Notes>22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Questrial</vt:lpstr>
      <vt:lpstr>DM Sans Medium</vt:lpstr>
      <vt:lpstr>Calibri</vt:lpstr>
      <vt:lpstr>Bebas Neue</vt:lpstr>
      <vt:lpstr>Anaheim</vt:lpstr>
      <vt:lpstr>Anton</vt:lpstr>
      <vt:lpstr>Arial</vt:lpstr>
      <vt:lpstr>Nunito Light</vt:lpstr>
      <vt:lpstr>Urbanist</vt:lpstr>
      <vt:lpstr>Mechanical Engineering: Levers by Slidesgo</vt:lpstr>
      <vt:lpstr>PowerPoint Presentation</vt:lpstr>
      <vt:lpstr>PowerPoint Presentation</vt:lpstr>
      <vt:lpstr>About the new Version</vt:lpstr>
      <vt:lpstr>About the new Version</vt:lpstr>
      <vt:lpstr>Table of contents</vt:lpstr>
      <vt:lpstr>PowerPoint Presentation</vt:lpstr>
      <vt:lpstr>Part 1: Fluids</vt:lpstr>
      <vt:lpstr>Part 2: Thermodynamics</vt:lpstr>
      <vt:lpstr>PowerPoint Presentation</vt:lpstr>
      <vt:lpstr>Bio- measurments</vt:lpstr>
      <vt:lpstr>Overview</vt:lpstr>
      <vt:lpstr>PowerPoint Presentation</vt:lpstr>
      <vt:lpstr>Overview</vt:lpstr>
      <vt:lpstr>4 Parts</vt:lpstr>
      <vt:lpstr>4 Parts</vt:lpstr>
      <vt:lpstr>4 Parts</vt:lpstr>
      <vt:lpstr>4 Parts</vt:lpstr>
      <vt:lpstr>PowerPoint Presentation</vt:lpstr>
      <vt:lpstr>PowerPoint Presentation</vt:lpstr>
      <vt:lpstr>Probability &amp; statistics </vt:lpstr>
      <vt:lpstr>Sections                     Final project </vt:lpstr>
      <vt:lpstr>PowerPoint Presentation</vt:lpstr>
      <vt:lpstr>PowerPoint Presentation</vt:lpstr>
      <vt:lpstr>Introduction to Deep Learning</vt:lpstr>
      <vt:lpstr>Topics </vt:lpstr>
      <vt:lpstr>Topics </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the new Version</dc:title>
  <dc:creator>OMNIA EL-SAYED</dc:creator>
  <cp:lastModifiedBy>muhammed el-sayed</cp:lastModifiedBy>
  <cp:revision>30</cp:revision>
  <dcterms:modified xsi:type="dcterms:W3CDTF">2023-07-22T12:20:09Z</dcterms:modified>
</cp:coreProperties>
</file>